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51" r:id="rId4"/>
    <p:sldMasterId id="214748366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</p:sldIdLst>
  <p:sldSz cy="6858000" cx="12192000"/>
  <p:notesSz cx="6858000" cy="9144000"/>
  <p:embeddedFontLst>
    <p:embeddedFont>
      <p:font typeface="Ubuntu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2" roundtripDataSignature="AMtx7mg10Jc46R15ggbUxVGdLLlly7z36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Ubuntu-italic.fntdata"/><Relationship Id="rId11" Type="http://schemas.openxmlformats.org/officeDocument/2006/relationships/slide" Target="slides/slide5.xml"/><Relationship Id="rId22" Type="http://customschemas.google.com/relationships/presentationmetadata" Target="metadata"/><Relationship Id="rId10" Type="http://schemas.openxmlformats.org/officeDocument/2006/relationships/slide" Target="slides/slide4.xml"/><Relationship Id="rId21" Type="http://schemas.openxmlformats.org/officeDocument/2006/relationships/font" Target="fonts/Ubuntu-bold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3.xml"/><Relationship Id="rId19" Type="http://schemas.openxmlformats.org/officeDocument/2006/relationships/font" Target="fonts/Ubuntu-bold.fntdata"/><Relationship Id="rId6" Type="http://schemas.openxmlformats.org/officeDocument/2006/relationships/notesMaster" Target="notesMasters/notesMaster1.xml"/><Relationship Id="rId18" Type="http://schemas.openxmlformats.org/officeDocument/2006/relationships/font" Target="fonts/Ubuntu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i-FI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bcd1f17be0_0_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gbcd1f17be0_0_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bb6c4d98c2_0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" name="Google Shape;195;gbb6c4d98c2_0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gbb6c4d98c2_0_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" name="Google Shape;201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" name="Google Shape;22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bb6c4d98c2_0_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9" name="Google Shape;229;gbb6c4d98c2_0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gbb6c4d98c2_0_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bb6c4d98c2_0_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gbb6c4d98c2_0_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gbb6c4d98c2_0_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bb6c4d98c2_0_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bb6c4d98c2_0_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gbb6c4d98c2_0_5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dia" type="title">
  <p:cSld name="TITLE">
    <p:bg>
      <p:bgPr>
        <a:solidFill>
          <a:schemeClr val="accent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12"/>
          <p:cNvSpPr txBox="1"/>
          <p:nvPr>
            <p:ph type="ctrTitle"/>
          </p:nvPr>
        </p:nvSpPr>
        <p:spPr>
          <a:xfrm>
            <a:off x="603504" y="770467"/>
            <a:ext cx="10782300" cy="335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Calibri"/>
              <a:buNone/>
              <a:defRPr sz="8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2"/>
          <p:cNvSpPr txBox="1"/>
          <p:nvPr>
            <p:ph idx="1" type="subTitle"/>
          </p:nvPr>
        </p:nvSpPr>
        <p:spPr>
          <a:xfrm>
            <a:off x="667512" y="4206876"/>
            <a:ext cx="9228201" cy="1645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2800"/>
              <a:buNone/>
              <a:defRPr sz="2800"/>
            </a:lvl2pPr>
            <a:lvl3pPr lvl="2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2400"/>
              <a:buNone/>
              <a:defRPr sz="2400"/>
            </a:lvl3pPr>
            <a:lvl4pPr lvl="3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2000"/>
              <a:buNone/>
              <a:defRPr sz="2000"/>
            </a:lvl4pPr>
            <a:lvl5pPr lvl="4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2000"/>
              <a:buNone/>
              <a:defRPr sz="2000"/>
            </a:lvl5pPr>
            <a:lvl6pPr lvl="5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2000"/>
              <a:buNone/>
              <a:defRPr sz="2000"/>
            </a:lvl6pPr>
            <a:lvl7pPr lvl="6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2000"/>
              <a:buNone/>
              <a:defRPr sz="2000"/>
            </a:lvl7pPr>
            <a:lvl8pPr lvl="7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2000"/>
              <a:buNone/>
              <a:defRPr sz="2000"/>
            </a:lvl8pPr>
            <a:lvl9pPr lvl="8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2000"/>
              <a:buNone/>
              <a:defRPr sz="2000"/>
            </a:lvl9pPr>
          </a:lstStyle>
          <a:p/>
        </p:txBody>
      </p:sp>
      <p:sp>
        <p:nvSpPr>
          <p:cNvPr id="19" name="Google Shape;19;p12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2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2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uvatekstillinen sisältö" type="objTx">
  <p:cSld name="OBJECT_WITH_CAPTION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20"/>
          <p:cNvSpPr txBox="1"/>
          <p:nvPr>
            <p:ph type="title"/>
          </p:nvPr>
        </p:nvSpPr>
        <p:spPr>
          <a:xfrm>
            <a:off x="8261404" y="542282"/>
            <a:ext cx="3383280" cy="19202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  <a:defRPr sz="4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0"/>
          <p:cNvSpPr txBox="1"/>
          <p:nvPr>
            <p:ph idx="1" type="body"/>
          </p:nvPr>
        </p:nvSpPr>
        <p:spPr>
          <a:xfrm>
            <a:off x="762000" y="762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3200"/>
              <a:buChar char=" "/>
              <a:defRPr sz="3200"/>
            </a:lvl1pPr>
            <a:lvl2pPr indent="-4064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Char char=" "/>
              <a:defRPr sz="2800"/>
            </a:lvl2pPr>
            <a:lvl3pPr indent="-3810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3pPr>
            <a:lvl4pPr indent="-3556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4pPr>
            <a:lvl5pPr indent="-3556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5pPr>
            <a:lvl6pPr indent="-3556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6pPr>
            <a:lvl7pPr indent="-3556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7pPr>
            <a:lvl8pPr indent="-3556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8pPr>
            <a:lvl9pPr indent="-3556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9pPr>
          </a:lstStyle>
          <a:p/>
        </p:txBody>
      </p:sp>
      <p:sp>
        <p:nvSpPr>
          <p:cNvPr id="82" name="Google Shape;82;p20"/>
          <p:cNvSpPr txBox="1"/>
          <p:nvPr>
            <p:ph idx="2" type="body"/>
          </p:nvPr>
        </p:nvSpPr>
        <p:spPr>
          <a:xfrm>
            <a:off x="8275982" y="2511813"/>
            <a:ext cx="3398520" cy="312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Calibri"/>
              <a:buNone/>
              <a:defRPr sz="1800">
                <a:solidFill>
                  <a:srgbClr val="262626"/>
                </a:solidFill>
              </a:defRPr>
            </a:lvl1pPr>
            <a:lvl2pPr indent="-2286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83" name="Google Shape;83;p20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0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0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uvatekstillinen kuva" type="picTx">
  <p:cSld name="PICTURE_WITH_CAPTION_TEXT">
    <p:bg>
      <p:bgPr>
        <a:solidFill>
          <a:schemeClr val="accent1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1"/>
          <p:cNvSpPr txBox="1"/>
          <p:nvPr>
            <p:ph type="title"/>
          </p:nvPr>
        </p:nvSpPr>
        <p:spPr>
          <a:xfrm>
            <a:off x="649224" y="5418667"/>
            <a:ext cx="10780776" cy="61328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defRPr b="0" sz="32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21"/>
          <p:cNvSpPr/>
          <p:nvPr>
            <p:ph idx="2" type="pic"/>
          </p:nvPr>
        </p:nvSpPr>
        <p:spPr>
          <a:xfrm>
            <a:off x="0" y="0"/>
            <a:ext cx="12192000" cy="53309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  <a:defRPr b="0" i="1" sz="2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21"/>
          <p:cNvSpPr txBox="1"/>
          <p:nvPr>
            <p:ph idx="1" type="body"/>
          </p:nvPr>
        </p:nvSpPr>
        <p:spPr>
          <a:xfrm>
            <a:off x="676656" y="5909735"/>
            <a:ext cx="9229344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indent="-2286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90" name="Google Shape;90;p21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1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1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 ja pystysuora teksti" type="vertTx">
  <p:cSld name="VERTICAL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2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2"/>
          <p:cNvSpPr txBox="1"/>
          <p:nvPr>
            <p:ph idx="1" type="body"/>
          </p:nvPr>
        </p:nvSpPr>
        <p:spPr>
          <a:xfrm rot="5400000">
            <a:off x="4170426" y="-1482090"/>
            <a:ext cx="3766185" cy="10753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indent="-3429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indent="-3429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indent="-3429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indent="-3429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indent="-3429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indent="-3429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indent="-3429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indent="-3429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/>
        </p:txBody>
      </p:sp>
      <p:sp>
        <p:nvSpPr>
          <p:cNvPr id="96" name="Google Shape;96;p22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2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2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ystysuora otsikko ja teksti" type="vertTitleAndTx">
  <p:cSld name="VERTICAL_TITLE_AND_VERTICAL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3"/>
          <p:cNvSpPr txBox="1"/>
          <p:nvPr>
            <p:ph type="title"/>
          </p:nvPr>
        </p:nvSpPr>
        <p:spPr>
          <a:xfrm rot="5400000">
            <a:off x="7658100" y="1781175"/>
            <a:ext cx="48006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3"/>
          <p:cNvSpPr txBox="1"/>
          <p:nvPr>
            <p:ph idx="1" type="body"/>
          </p:nvPr>
        </p:nvSpPr>
        <p:spPr>
          <a:xfrm rot="5400000">
            <a:off x="1938338" y="-452437"/>
            <a:ext cx="5400675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indent="-3429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indent="-3429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indent="-3429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indent="-3429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indent="-3429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indent="-3429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indent="-3429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indent="-3429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/>
        </p:txBody>
      </p:sp>
      <p:sp>
        <p:nvSpPr>
          <p:cNvPr id="102" name="Google Shape;102;p23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3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3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 ja sisältö" type="obj">
  <p:cSld name="OBJEC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bcd1f17be0_0_116"/>
          <p:cNvSpPr txBox="1"/>
          <p:nvPr>
            <p:ph type="title"/>
          </p:nvPr>
        </p:nvSpPr>
        <p:spPr>
          <a:xfrm>
            <a:off x="657224" y="499533"/>
            <a:ext cx="10772700" cy="165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gbcd1f17be0_0_116"/>
          <p:cNvSpPr txBox="1"/>
          <p:nvPr>
            <p:ph idx="1" type="body"/>
          </p:nvPr>
        </p:nvSpPr>
        <p:spPr>
          <a:xfrm>
            <a:off x="676656" y="2011680"/>
            <a:ext cx="10753800" cy="37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indent="-342900" lvl="1" marL="9144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indent="-342900" lvl="2" marL="13716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indent="-342900" lvl="3" marL="18288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indent="-342900" lvl="4" marL="22860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indent="-342900" lvl="5" marL="27432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indent="-342900" lvl="6" marL="32004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indent="-342900" lvl="7" marL="36576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indent="-342900" lvl="8" marL="41148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/>
        </p:txBody>
      </p:sp>
      <p:sp>
        <p:nvSpPr>
          <p:cNvPr id="114" name="Google Shape;114;gbcd1f17be0_0_116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gbcd1f17be0_0_116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gbcd1f17be0_0_116"/>
          <p:cNvSpPr txBox="1"/>
          <p:nvPr>
            <p:ph idx="12" type="sldNum"/>
          </p:nvPr>
        </p:nvSpPr>
        <p:spPr>
          <a:xfrm>
            <a:off x="8763926" y="5876412"/>
            <a:ext cx="2926200" cy="1397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ksi sisältökohdetta" type="twoObj">
  <p:cSld name="TWO_OBJECTS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bcd1f17be0_0_122"/>
          <p:cNvSpPr txBox="1"/>
          <p:nvPr>
            <p:ph type="title"/>
          </p:nvPr>
        </p:nvSpPr>
        <p:spPr>
          <a:xfrm>
            <a:off x="657224" y="499533"/>
            <a:ext cx="10772700" cy="165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gbcd1f17be0_0_122"/>
          <p:cNvSpPr txBox="1"/>
          <p:nvPr>
            <p:ph idx="1" type="body"/>
          </p:nvPr>
        </p:nvSpPr>
        <p:spPr>
          <a:xfrm>
            <a:off x="676656" y="1998134"/>
            <a:ext cx="4663500" cy="37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indent="-355600" lvl="1" marL="9144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indent="-342900" lvl="2" marL="13716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indent="-330200" lvl="3" marL="18288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indent="-330200" lvl="4" marL="22860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indent="-330200" lvl="5" marL="27432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indent="-330200" lvl="6" marL="32004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indent="-330200" lvl="7" marL="36576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indent="-330200" lvl="8" marL="41148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/>
        </p:txBody>
      </p:sp>
      <p:sp>
        <p:nvSpPr>
          <p:cNvPr id="120" name="Google Shape;120;gbcd1f17be0_0_122"/>
          <p:cNvSpPr txBox="1"/>
          <p:nvPr>
            <p:ph idx="2" type="body"/>
          </p:nvPr>
        </p:nvSpPr>
        <p:spPr>
          <a:xfrm>
            <a:off x="6011330" y="1998134"/>
            <a:ext cx="4663500" cy="37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indent="-355600" lvl="1" marL="9144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indent="-342900" lvl="2" marL="13716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indent="-330200" lvl="3" marL="18288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indent="-330200" lvl="4" marL="22860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indent="-330200" lvl="5" marL="27432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indent="-330200" lvl="6" marL="32004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indent="-330200" lvl="7" marL="36576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indent="-330200" lvl="8" marL="41148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/>
        </p:txBody>
      </p:sp>
      <p:sp>
        <p:nvSpPr>
          <p:cNvPr id="121" name="Google Shape;121;gbcd1f17be0_0_122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gbcd1f17be0_0_122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gbcd1f17be0_0_122"/>
          <p:cNvSpPr txBox="1"/>
          <p:nvPr>
            <p:ph idx="12" type="sldNum"/>
          </p:nvPr>
        </p:nvSpPr>
        <p:spPr>
          <a:xfrm>
            <a:off x="8763926" y="5876412"/>
            <a:ext cx="2926200" cy="1397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dia" type="title">
  <p:cSld name="TITLE">
    <p:bg>
      <p:bgPr>
        <a:solidFill>
          <a:schemeClr val="accent1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bcd1f17be0_0_1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gbcd1f17be0_0_129"/>
          <p:cNvSpPr txBox="1"/>
          <p:nvPr>
            <p:ph type="ctrTitle"/>
          </p:nvPr>
        </p:nvSpPr>
        <p:spPr>
          <a:xfrm>
            <a:off x="603504" y="770467"/>
            <a:ext cx="10782300" cy="335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Calibri"/>
              <a:buNone/>
              <a:defRPr sz="8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gbcd1f17be0_0_129"/>
          <p:cNvSpPr txBox="1"/>
          <p:nvPr>
            <p:ph idx="1" type="subTitle"/>
          </p:nvPr>
        </p:nvSpPr>
        <p:spPr>
          <a:xfrm>
            <a:off x="667512" y="4206876"/>
            <a:ext cx="9228300" cy="16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None/>
              <a:defRPr sz="2800"/>
            </a:lvl2pPr>
            <a:lvl3pPr lvl="2" rtl="0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/>
            </a:lvl3pPr>
            <a:lvl4pPr lvl="3" rtl="0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4pPr>
            <a:lvl5pPr lvl="4" rtl="0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5pPr>
            <a:lvl6pPr lvl="5" rtl="0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6pPr>
            <a:lvl7pPr lvl="6" rtl="0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7pPr>
            <a:lvl8pPr lvl="7" rtl="0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8pPr>
            <a:lvl9pPr lvl="8" rtl="0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9pPr>
          </a:lstStyle>
          <a:p/>
        </p:txBody>
      </p:sp>
      <p:sp>
        <p:nvSpPr>
          <p:cNvPr id="128" name="Google Shape;128;gbcd1f17be0_0_129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gbcd1f17be0_0_129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gbcd1f17be0_0_129"/>
          <p:cNvSpPr txBox="1"/>
          <p:nvPr>
            <p:ph idx="12" type="sldNum"/>
          </p:nvPr>
        </p:nvSpPr>
        <p:spPr>
          <a:xfrm>
            <a:off x="8763926" y="5876412"/>
            <a:ext cx="2926200" cy="1397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san ylätunniste" type="secHead">
  <p:cSld name="SECTION_HEADER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bcd1f17be0_0_136"/>
          <p:cNvSpPr txBox="1"/>
          <p:nvPr>
            <p:ph type="title"/>
          </p:nvPr>
        </p:nvSpPr>
        <p:spPr>
          <a:xfrm>
            <a:off x="603504" y="767419"/>
            <a:ext cx="10780800" cy="335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Calibri"/>
              <a:buNone/>
              <a:defRPr b="0" sz="8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gbcd1f17be0_0_136"/>
          <p:cNvSpPr txBox="1"/>
          <p:nvPr>
            <p:ph idx="1" type="body"/>
          </p:nvPr>
        </p:nvSpPr>
        <p:spPr>
          <a:xfrm>
            <a:off x="667512" y="4204209"/>
            <a:ext cx="9226200" cy="16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34" name="Google Shape;134;gbcd1f17be0_0_136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gbcd1f17be0_0_136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gbcd1f17be0_0_136"/>
          <p:cNvSpPr txBox="1"/>
          <p:nvPr>
            <p:ph idx="12" type="sldNum"/>
          </p:nvPr>
        </p:nvSpPr>
        <p:spPr>
          <a:xfrm>
            <a:off x="8763926" y="5876412"/>
            <a:ext cx="2926200" cy="1397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ailu" type="twoTxTwoObj">
  <p:cSld name="TWO_OBJECTS_WITH_TEX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bcd1f17be0_0_142"/>
          <p:cNvSpPr txBox="1"/>
          <p:nvPr>
            <p:ph type="title"/>
          </p:nvPr>
        </p:nvSpPr>
        <p:spPr>
          <a:xfrm>
            <a:off x="657224" y="499533"/>
            <a:ext cx="10772700" cy="165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gbcd1f17be0_0_142"/>
          <p:cNvSpPr txBox="1"/>
          <p:nvPr>
            <p:ph idx="1" type="body"/>
          </p:nvPr>
        </p:nvSpPr>
        <p:spPr>
          <a:xfrm>
            <a:off x="676656" y="2040467"/>
            <a:ext cx="46635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b="0" sz="2200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40" name="Google Shape;140;gbcd1f17be0_0_142"/>
          <p:cNvSpPr txBox="1"/>
          <p:nvPr>
            <p:ph idx="2" type="body"/>
          </p:nvPr>
        </p:nvSpPr>
        <p:spPr>
          <a:xfrm>
            <a:off x="676656" y="2753084"/>
            <a:ext cx="46635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indent="-355600" lvl="1" marL="9144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indent="-342900" lvl="2" marL="13716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indent="-330200" lvl="3" marL="18288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indent="-330200" lvl="4" marL="22860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indent="-330200" lvl="5" marL="27432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indent="-330200" lvl="6" marL="32004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indent="-330200" lvl="7" marL="36576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indent="-330200" lvl="8" marL="41148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/>
        </p:txBody>
      </p:sp>
      <p:sp>
        <p:nvSpPr>
          <p:cNvPr id="141" name="Google Shape;141;gbcd1f17be0_0_142"/>
          <p:cNvSpPr txBox="1"/>
          <p:nvPr>
            <p:ph idx="3" type="body"/>
          </p:nvPr>
        </p:nvSpPr>
        <p:spPr>
          <a:xfrm>
            <a:off x="6007608" y="2038435"/>
            <a:ext cx="46635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b="0" sz="2200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42" name="Google Shape;142;gbcd1f17be0_0_142"/>
          <p:cNvSpPr txBox="1"/>
          <p:nvPr>
            <p:ph idx="4" type="body"/>
          </p:nvPr>
        </p:nvSpPr>
        <p:spPr>
          <a:xfrm>
            <a:off x="6007608" y="2750990"/>
            <a:ext cx="46635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indent="-355600" lvl="1" marL="9144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indent="-342900" lvl="2" marL="13716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indent="-330200" lvl="3" marL="18288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indent="-330200" lvl="4" marL="22860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indent="-330200" lvl="5" marL="27432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indent="-330200" lvl="6" marL="32004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indent="-330200" lvl="7" marL="36576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indent="-330200" lvl="8" marL="41148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/>
        </p:txBody>
      </p:sp>
      <p:sp>
        <p:nvSpPr>
          <p:cNvPr id="143" name="Google Shape;143;gbcd1f17be0_0_142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gbcd1f17be0_0_142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gbcd1f17be0_0_142"/>
          <p:cNvSpPr txBox="1"/>
          <p:nvPr>
            <p:ph idx="12" type="sldNum"/>
          </p:nvPr>
        </p:nvSpPr>
        <p:spPr>
          <a:xfrm>
            <a:off x="8763926" y="5876412"/>
            <a:ext cx="2926200" cy="1397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ain otsikko" type="titleOnly">
  <p:cSld name="TITLE_ONLY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bcd1f17be0_0_151"/>
          <p:cNvSpPr txBox="1"/>
          <p:nvPr>
            <p:ph type="title"/>
          </p:nvPr>
        </p:nvSpPr>
        <p:spPr>
          <a:xfrm>
            <a:off x="657224" y="499533"/>
            <a:ext cx="10772700" cy="165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gbcd1f17be0_0_151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gbcd1f17be0_0_151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gbcd1f17be0_0_151"/>
          <p:cNvSpPr txBox="1"/>
          <p:nvPr>
            <p:ph idx="12" type="sldNum"/>
          </p:nvPr>
        </p:nvSpPr>
        <p:spPr>
          <a:xfrm>
            <a:off x="8763926" y="5876412"/>
            <a:ext cx="2926200" cy="1397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 ja sisältö" type="obj">
  <p:cSld name="OBJEC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4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4"/>
          <p:cNvSpPr txBox="1"/>
          <p:nvPr>
            <p:ph idx="1" type="body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FEFEFE"/>
              </a:buClr>
              <a:buSzPts val="1800"/>
              <a:buChar char=" "/>
              <a:defRPr/>
            </a:lvl1pPr>
            <a:lvl2pPr indent="-3429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Char char=" "/>
              <a:defRPr/>
            </a:lvl2pPr>
            <a:lvl3pPr indent="-3429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Char char=" "/>
              <a:defRPr/>
            </a:lvl3pPr>
            <a:lvl4pPr indent="-3429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Char char=" "/>
              <a:defRPr/>
            </a:lvl4pPr>
            <a:lvl5pPr indent="-3429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Char char=" "/>
              <a:defRPr/>
            </a:lvl5pPr>
            <a:lvl6pPr indent="-3429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Char char=" "/>
              <a:defRPr/>
            </a:lvl6pPr>
            <a:lvl7pPr indent="-3429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Char char=" "/>
              <a:defRPr/>
            </a:lvl7pPr>
            <a:lvl8pPr indent="-3429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Char char=" "/>
              <a:defRPr/>
            </a:lvl8pPr>
            <a:lvl9pPr indent="-3429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Char char=" "/>
              <a:defRPr/>
            </a:lvl9pPr>
          </a:lstStyle>
          <a:p/>
        </p:txBody>
      </p:sp>
      <p:sp>
        <p:nvSpPr>
          <p:cNvPr id="25" name="Google Shape;25;p14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4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4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hjä" type="blank">
  <p:cSld name="BLANK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bcd1f17be0_0_156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gbcd1f17be0_0_156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gbcd1f17be0_0_156"/>
          <p:cNvSpPr txBox="1"/>
          <p:nvPr>
            <p:ph idx="12" type="sldNum"/>
          </p:nvPr>
        </p:nvSpPr>
        <p:spPr>
          <a:xfrm>
            <a:off x="8763926" y="5876412"/>
            <a:ext cx="2926200" cy="1397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uvatekstillinen sisältö" type="objTx">
  <p:cSld name="OBJECT_WITH_CAPTION_TEXT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bcd1f17be0_0_160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gbcd1f17be0_0_160"/>
          <p:cNvSpPr txBox="1"/>
          <p:nvPr>
            <p:ph type="title"/>
          </p:nvPr>
        </p:nvSpPr>
        <p:spPr>
          <a:xfrm>
            <a:off x="8261404" y="542282"/>
            <a:ext cx="3383400" cy="192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gbcd1f17be0_0_160"/>
          <p:cNvSpPr txBox="1"/>
          <p:nvPr>
            <p:ph idx="1" type="body"/>
          </p:nvPr>
        </p:nvSpPr>
        <p:spPr>
          <a:xfrm>
            <a:off x="762000" y="762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3200"/>
              <a:buChar char=" "/>
              <a:defRPr sz="3200"/>
            </a:lvl1pPr>
            <a:lvl2pPr indent="-406400" lvl="1" marL="9144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Char char=" "/>
              <a:defRPr sz="2800"/>
            </a:lvl2pPr>
            <a:lvl3pPr indent="-381000" lvl="2" marL="13716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3pPr>
            <a:lvl4pPr indent="-355600" lvl="3" marL="18288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4pPr>
            <a:lvl5pPr indent="-355600" lvl="4" marL="22860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5pPr>
            <a:lvl6pPr indent="-355600" lvl="5" marL="27432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6pPr>
            <a:lvl7pPr indent="-355600" lvl="6" marL="32004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7pPr>
            <a:lvl8pPr indent="-355600" lvl="7" marL="36576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8pPr>
            <a:lvl9pPr indent="-355600" lvl="8" marL="41148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9pPr>
          </a:lstStyle>
          <a:p/>
        </p:txBody>
      </p:sp>
      <p:sp>
        <p:nvSpPr>
          <p:cNvPr id="159" name="Google Shape;159;gbcd1f17be0_0_160"/>
          <p:cNvSpPr txBox="1"/>
          <p:nvPr>
            <p:ph idx="2" type="body"/>
          </p:nvPr>
        </p:nvSpPr>
        <p:spPr>
          <a:xfrm>
            <a:off x="8275982" y="2511813"/>
            <a:ext cx="3398400" cy="31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Calibri"/>
              <a:buNone/>
              <a:defRPr sz="1800">
                <a:solidFill>
                  <a:srgbClr val="262626"/>
                </a:solidFill>
              </a:defRPr>
            </a:lvl1pPr>
            <a:lvl2pPr indent="-228600" lvl="1" marL="9144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indent="-228600" lvl="2" marL="13716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indent="-228600" lvl="3" marL="18288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indent="-228600" lvl="4" marL="22860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indent="-228600" lvl="5" marL="27432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indent="-228600" lvl="6" marL="32004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indent="-228600" lvl="7" marL="36576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indent="-228600" lvl="8" marL="41148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60" name="Google Shape;160;gbcd1f17be0_0_160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gbcd1f17be0_0_160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gbcd1f17be0_0_160"/>
          <p:cNvSpPr txBox="1"/>
          <p:nvPr>
            <p:ph idx="12" type="sldNum"/>
          </p:nvPr>
        </p:nvSpPr>
        <p:spPr>
          <a:xfrm>
            <a:off x="8763926" y="5876412"/>
            <a:ext cx="2926200" cy="1397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uvatekstillinen kuva" type="picTx">
  <p:cSld name="PICTURE_WITH_CAPTION_TEXT">
    <p:bg>
      <p:bgPr>
        <a:solidFill>
          <a:schemeClr val="accent1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bcd1f17be0_0_168"/>
          <p:cNvSpPr txBox="1"/>
          <p:nvPr>
            <p:ph type="title"/>
          </p:nvPr>
        </p:nvSpPr>
        <p:spPr>
          <a:xfrm>
            <a:off x="649224" y="5418667"/>
            <a:ext cx="107808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defRPr b="0" sz="3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gbcd1f17be0_0_168"/>
          <p:cNvSpPr/>
          <p:nvPr>
            <p:ph idx="2" type="pic"/>
          </p:nvPr>
        </p:nvSpPr>
        <p:spPr>
          <a:xfrm>
            <a:off x="0" y="0"/>
            <a:ext cx="12192000" cy="5331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  <a:defRPr b="0" i="1" sz="2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6" name="Google Shape;166;gbcd1f17be0_0_168"/>
          <p:cNvSpPr txBox="1"/>
          <p:nvPr>
            <p:ph idx="1" type="body"/>
          </p:nvPr>
        </p:nvSpPr>
        <p:spPr>
          <a:xfrm>
            <a:off x="676656" y="5909735"/>
            <a:ext cx="9229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indent="-228600" lvl="1" marL="9144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indent="-228600" lvl="2" marL="13716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indent="-228600" lvl="3" marL="18288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indent="-228600" lvl="4" marL="22860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indent="-228600" lvl="5" marL="27432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indent="-228600" lvl="6" marL="32004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indent="-228600" lvl="7" marL="36576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indent="-228600" lvl="8" marL="41148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67" name="Google Shape;167;gbcd1f17be0_0_168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gbcd1f17be0_0_168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gbcd1f17be0_0_168"/>
          <p:cNvSpPr txBox="1"/>
          <p:nvPr>
            <p:ph idx="12" type="sldNum"/>
          </p:nvPr>
        </p:nvSpPr>
        <p:spPr>
          <a:xfrm>
            <a:off x="8763926" y="5876412"/>
            <a:ext cx="2926200" cy="1397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 ja pystysuora teksti" type="vertTx">
  <p:cSld name="VERTICAL_TEXT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bcd1f17be0_0_175"/>
          <p:cNvSpPr txBox="1"/>
          <p:nvPr>
            <p:ph type="title"/>
          </p:nvPr>
        </p:nvSpPr>
        <p:spPr>
          <a:xfrm>
            <a:off x="657224" y="499533"/>
            <a:ext cx="10772700" cy="165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gbcd1f17be0_0_175"/>
          <p:cNvSpPr txBox="1"/>
          <p:nvPr>
            <p:ph idx="1" type="body"/>
          </p:nvPr>
        </p:nvSpPr>
        <p:spPr>
          <a:xfrm rot="5400000">
            <a:off x="4170381" y="-1482120"/>
            <a:ext cx="3766200" cy="107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indent="-342900" lvl="1" marL="9144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indent="-342900" lvl="2" marL="13716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indent="-342900" lvl="3" marL="18288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indent="-342900" lvl="4" marL="22860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indent="-342900" lvl="5" marL="27432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indent="-342900" lvl="6" marL="32004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indent="-342900" lvl="7" marL="36576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indent="-342900" lvl="8" marL="41148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/>
        </p:txBody>
      </p:sp>
      <p:sp>
        <p:nvSpPr>
          <p:cNvPr id="173" name="Google Shape;173;gbcd1f17be0_0_175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gbcd1f17be0_0_175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gbcd1f17be0_0_175"/>
          <p:cNvSpPr txBox="1"/>
          <p:nvPr>
            <p:ph idx="12" type="sldNum"/>
          </p:nvPr>
        </p:nvSpPr>
        <p:spPr>
          <a:xfrm>
            <a:off x="8763926" y="5876412"/>
            <a:ext cx="2926200" cy="1397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ystysuora otsikko ja teksti" type="vertTitleAndTx">
  <p:cSld name="VERTICAL_TITLE_AND_VERTICAL_TEXT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bcd1f17be0_0_181"/>
          <p:cNvSpPr txBox="1"/>
          <p:nvPr>
            <p:ph type="title"/>
          </p:nvPr>
        </p:nvSpPr>
        <p:spPr>
          <a:xfrm rot="5400000">
            <a:off x="7658100" y="1781175"/>
            <a:ext cx="48006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gbcd1f17be0_0_181"/>
          <p:cNvSpPr txBox="1"/>
          <p:nvPr>
            <p:ph idx="1" type="body"/>
          </p:nvPr>
        </p:nvSpPr>
        <p:spPr>
          <a:xfrm rot="5400000">
            <a:off x="1938375" y="-452475"/>
            <a:ext cx="54006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indent="-342900" lvl="1" marL="9144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indent="-342900" lvl="2" marL="13716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indent="-342900" lvl="3" marL="18288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indent="-342900" lvl="4" marL="22860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indent="-342900" lvl="5" marL="27432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indent="-342900" lvl="6" marL="32004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indent="-342900" lvl="7" marL="36576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indent="-342900" lvl="8" marL="41148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/>
        </p:txBody>
      </p:sp>
      <p:sp>
        <p:nvSpPr>
          <p:cNvPr id="179" name="Google Shape;179;gbcd1f17be0_0_181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gbcd1f17be0_0_181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gbcd1f17be0_0_181"/>
          <p:cNvSpPr txBox="1"/>
          <p:nvPr>
            <p:ph idx="12" type="sldNum"/>
          </p:nvPr>
        </p:nvSpPr>
        <p:spPr>
          <a:xfrm>
            <a:off x="8763926" y="5876412"/>
            <a:ext cx="2926200" cy="1397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 ja sisältö" type="obj">
  <p:cSld name="OBJEC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3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3"/>
          <p:cNvSpPr txBox="1"/>
          <p:nvPr>
            <p:ph idx="1" type="body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indent="-3429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indent="-3429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indent="-3429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indent="-3429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indent="-3429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indent="-3429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indent="-3429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indent="-3429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/>
        </p:txBody>
      </p:sp>
      <p:sp>
        <p:nvSpPr>
          <p:cNvPr id="37" name="Google Shape;37;p13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3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3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ksi sisältökohdetta" type="twoObj">
  <p:cSld name="TWO_OBJECTS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5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5"/>
          <p:cNvSpPr txBox="1"/>
          <p:nvPr>
            <p:ph idx="1" type="body"/>
          </p:nvPr>
        </p:nvSpPr>
        <p:spPr>
          <a:xfrm>
            <a:off x="676656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indent="-3556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indent="-3429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indent="-3302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indent="-3302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indent="-3302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indent="-3302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indent="-3302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indent="-3302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/>
        </p:txBody>
      </p:sp>
      <p:sp>
        <p:nvSpPr>
          <p:cNvPr id="43" name="Google Shape;43;p15"/>
          <p:cNvSpPr txBox="1"/>
          <p:nvPr>
            <p:ph idx="2" type="body"/>
          </p:nvPr>
        </p:nvSpPr>
        <p:spPr>
          <a:xfrm>
            <a:off x="6011330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indent="-3556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indent="-3429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indent="-3302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indent="-3302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indent="-3302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indent="-3302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indent="-3302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indent="-3302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/>
        </p:txBody>
      </p:sp>
      <p:sp>
        <p:nvSpPr>
          <p:cNvPr id="44" name="Google Shape;44;p15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5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5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dia" type="title">
  <p:cSld name="TITLE">
    <p:bg>
      <p:bgPr>
        <a:solidFill>
          <a:schemeClr val="accent1"/>
        </a:solid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11"/>
          <p:cNvSpPr txBox="1"/>
          <p:nvPr>
            <p:ph type="ctrTitle"/>
          </p:nvPr>
        </p:nvSpPr>
        <p:spPr>
          <a:xfrm>
            <a:off x="603504" y="770467"/>
            <a:ext cx="10782300" cy="335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Calibri"/>
              <a:buNone/>
              <a:defRPr sz="8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1"/>
          <p:cNvSpPr txBox="1"/>
          <p:nvPr>
            <p:ph idx="1" type="subTitle"/>
          </p:nvPr>
        </p:nvSpPr>
        <p:spPr>
          <a:xfrm>
            <a:off x="667512" y="4206876"/>
            <a:ext cx="9228201" cy="1645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None/>
              <a:defRPr sz="2800"/>
            </a:lvl2pPr>
            <a:lvl3pPr lvl="2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/>
            </a:lvl3pPr>
            <a:lvl4pPr lvl="3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4pPr>
            <a:lvl5pPr lvl="4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5pPr>
            <a:lvl6pPr lvl="5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6pPr>
            <a:lvl7pPr lvl="6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7pPr>
            <a:lvl8pPr lvl="7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8pPr>
            <a:lvl9pPr lvl="8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9pPr>
          </a:lstStyle>
          <a:p/>
        </p:txBody>
      </p:sp>
      <p:sp>
        <p:nvSpPr>
          <p:cNvPr id="51" name="Google Shape;51;p11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1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san ylätunniste" type="secHead">
  <p:cSld name="SECTION_HEADER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/>
          <p:nvPr>
            <p:ph type="title"/>
          </p:nvPr>
        </p:nvSpPr>
        <p:spPr>
          <a:xfrm>
            <a:off x="603504" y="767419"/>
            <a:ext cx="10780776" cy="33558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Calibri"/>
              <a:buNone/>
              <a:defRPr b="0" sz="8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6"/>
          <p:cNvSpPr txBox="1"/>
          <p:nvPr>
            <p:ph idx="1" type="body"/>
          </p:nvPr>
        </p:nvSpPr>
        <p:spPr>
          <a:xfrm>
            <a:off x="667512" y="4204209"/>
            <a:ext cx="9226296" cy="1645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7" name="Google Shape;57;p16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6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6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ailu" type="twoTxTwoObj">
  <p:cSld name="TWO_OBJECTS_WITH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7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7"/>
          <p:cNvSpPr txBox="1"/>
          <p:nvPr>
            <p:ph idx="1" type="body"/>
          </p:nvPr>
        </p:nvSpPr>
        <p:spPr>
          <a:xfrm>
            <a:off x="676656" y="2040467"/>
            <a:ext cx="4663440" cy="7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b="0" sz="2200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3" name="Google Shape;63;p17"/>
          <p:cNvSpPr txBox="1"/>
          <p:nvPr>
            <p:ph idx="2" type="body"/>
          </p:nvPr>
        </p:nvSpPr>
        <p:spPr>
          <a:xfrm>
            <a:off x="676656" y="2753084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indent="-3556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indent="-3429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indent="-3302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indent="-3302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indent="-3302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indent="-3302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indent="-3302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indent="-3302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/>
        </p:txBody>
      </p:sp>
      <p:sp>
        <p:nvSpPr>
          <p:cNvPr id="64" name="Google Shape;64;p17"/>
          <p:cNvSpPr txBox="1"/>
          <p:nvPr>
            <p:ph idx="3" type="body"/>
          </p:nvPr>
        </p:nvSpPr>
        <p:spPr>
          <a:xfrm>
            <a:off x="6007608" y="2038435"/>
            <a:ext cx="4663440" cy="7223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b="0" sz="2200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5" name="Google Shape;65;p17"/>
          <p:cNvSpPr txBox="1"/>
          <p:nvPr>
            <p:ph idx="4" type="body"/>
          </p:nvPr>
        </p:nvSpPr>
        <p:spPr>
          <a:xfrm>
            <a:off x="6007608" y="2750990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indent="-3556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indent="-3429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indent="-3302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indent="-3302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indent="-3302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indent="-3302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indent="-3302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indent="-3302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/>
        </p:txBody>
      </p:sp>
      <p:sp>
        <p:nvSpPr>
          <p:cNvPr id="66" name="Google Shape;66;p17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7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ain otsikko" type="titleOnly">
  <p:cSld name="TITLE_ONLY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8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8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8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hjä" type="blank">
  <p:cSld name="BLANK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9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9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2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11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  <a:defRPr b="0" i="0" sz="5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0"/>
          <p:cNvSpPr txBox="1"/>
          <p:nvPr>
            <p:ph idx="1" type="body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"/>
              <a:buChar char=" "/>
              <a:defRPr b="0" i="0" sz="2400" u="none" cap="none" strike="noStrik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"/>
              <a:buChar char=" "/>
              <a:defRPr b="0" i="0" sz="2400" u="none" cap="none" strike="noStrik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2000"/>
              <a:buFont typeface="Arial"/>
              <a:buChar char=" "/>
              <a:defRPr b="0" i="1" sz="2000" u="none" cap="none" strike="noStrik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Font typeface="Arial"/>
              <a:buChar char=" "/>
              <a:defRPr b="0" i="0" sz="1800" u="none" cap="none" strike="noStrik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Font typeface="Arial"/>
              <a:buChar char=" "/>
              <a:defRPr b="0" i="0" sz="1800" u="none" cap="none" strike="noStrik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Font typeface="Arial"/>
              <a:buChar char=" "/>
              <a:defRPr b="0" i="0" sz="1800" u="none" cap="none" strike="noStrik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Font typeface="Arial"/>
              <a:buChar char=" "/>
              <a:defRPr b="0" i="0" sz="1800" u="none" cap="none" strike="noStrik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Font typeface="Arial"/>
              <a:buChar char=" "/>
              <a:defRPr b="0" i="0" sz="1800" u="none" cap="none" strike="noStrik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Font typeface="Arial"/>
              <a:buChar char=" "/>
              <a:defRPr b="0" i="0" sz="1800" u="none" cap="none" strike="noStrik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0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0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0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3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3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3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3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3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3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3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3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3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9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  <a:defRPr b="0" i="0" sz="5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0" name="Google Shape;30;p9"/>
          <p:cNvSpPr txBox="1"/>
          <p:nvPr>
            <p:ph idx="1" type="body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b="0" i="0" sz="2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b="0" i="0" sz="2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 "/>
              <a:defRPr b="0" i="1" sz="20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b="0" i="0" sz="1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b="0" i="0" sz="1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b="0" i="0" sz="1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b="0" i="0" sz="1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b="0" i="0" sz="1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b="0" i="0" sz="1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Google Shape;31;p9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Google Shape;32;p9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Google Shape;33;p9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3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3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3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3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3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3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3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3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3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bcd1f17be0_0_110"/>
          <p:cNvSpPr txBox="1"/>
          <p:nvPr>
            <p:ph type="title"/>
          </p:nvPr>
        </p:nvSpPr>
        <p:spPr>
          <a:xfrm>
            <a:off x="657224" y="499533"/>
            <a:ext cx="10772700" cy="165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  <a:defRPr b="0" i="0" sz="5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7" name="Google Shape;107;gbcd1f17be0_0_110"/>
          <p:cNvSpPr txBox="1"/>
          <p:nvPr>
            <p:ph idx="1" type="body"/>
          </p:nvPr>
        </p:nvSpPr>
        <p:spPr>
          <a:xfrm>
            <a:off x="676656" y="2011680"/>
            <a:ext cx="10753800" cy="37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b="0" i="0" sz="2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b="0" i="0" sz="2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 "/>
              <a:defRPr b="0" i="1" sz="20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b="0" i="0" sz="1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b="0" i="0" sz="1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b="0" i="0" sz="1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b="0" i="0" sz="1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b="0" i="0" sz="1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b="0" i="0" sz="1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" name="Google Shape;108;gbcd1f17be0_0_110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gbcd1f17be0_0_110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gbcd1f17be0_0_110"/>
          <p:cNvSpPr txBox="1"/>
          <p:nvPr>
            <p:ph idx="12" type="sldNum"/>
          </p:nvPr>
        </p:nvSpPr>
        <p:spPr>
          <a:xfrm>
            <a:off x="8763926" y="5876412"/>
            <a:ext cx="2926200" cy="1397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3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3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3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3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3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3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3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3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3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hyperlink" Target="mailto:iiris.merituuli@gmail.com" TargetMode="External"/><Relationship Id="rId10" Type="http://schemas.openxmlformats.org/officeDocument/2006/relationships/hyperlink" Target="http://www.ravakka.fi/leader_ravakka" TargetMode="External"/><Relationship Id="rId13" Type="http://schemas.openxmlformats.org/officeDocument/2006/relationships/image" Target="../media/image20.jpg"/><Relationship Id="rId12" Type="http://schemas.openxmlformats.org/officeDocument/2006/relationships/hyperlink" Target="mailto:vilmaelisetaipale@gmail.com" TargetMode="External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facebook.com/Ravakka/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19.jpg"/><Relationship Id="rId14" Type="http://schemas.openxmlformats.org/officeDocument/2006/relationships/image" Target="../media/image23.png"/><Relationship Id="rId5" Type="http://schemas.openxmlformats.org/officeDocument/2006/relationships/hyperlink" Target="https://www.linkedin.com/company/leader-ravakka" TargetMode="External"/><Relationship Id="rId6" Type="http://schemas.openxmlformats.org/officeDocument/2006/relationships/image" Target="../media/image18.png"/><Relationship Id="rId7" Type="http://schemas.openxmlformats.org/officeDocument/2006/relationships/hyperlink" Target="https://www.instagram.com/leaderravakka/" TargetMode="External"/><Relationship Id="rId8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8.png"/><Relationship Id="rId7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B050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"/>
          <p:cNvSpPr txBox="1"/>
          <p:nvPr>
            <p:ph type="ctrTitle"/>
          </p:nvPr>
        </p:nvSpPr>
        <p:spPr>
          <a:xfrm>
            <a:off x="904702" y="4149716"/>
            <a:ext cx="7530383" cy="98885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Ubuntu"/>
              <a:buNone/>
            </a:pPr>
            <a:r>
              <a:rPr b="1" lang="fi-FI" sz="7200">
                <a:latin typeface="Ubuntu"/>
                <a:ea typeface="Ubuntu"/>
                <a:cs typeface="Ubuntu"/>
                <a:sym typeface="Ubuntu"/>
              </a:rPr>
              <a:t>Nuorten ääni kuuluviiin! </a:t>
            </a:r>
            <a:endParaRPr/>
          </a:p>
        </p:txBody>
      </p:sp>
      <p:sp>
        <p:nvSpPr>
          <p:cNvPr id="189" name="Google Shape;189;p1"/>
          <p:cNvSpPr txBox="1"/>
          <p:nvPr/>
        </p:nvSpPr>
        <p:spPr>
          <a:xfrm>
            <a:off x="904702" y="5327806"/>
            <a:ext cx="3574832" cy="5154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0" i="0" lang="fi-FI" sz="20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Iiris Soininen ja Vilma Taipale</a:t>
            </a:r>
            <a:endParaRPr/>
          </a:p>
        </p:txBody>
      </p:sp>
      <p:sp>
        <p:nvSpPr>
          <p:cNvPr id="190" name="Google Shape;190;p1"/>
          <p:cNvSpPr txBox="1"/>
          <p:nvPr/>
        </p:nvSpPr>
        <p:spPr>
          <a:xfrm>
            <a:off x="904702" y="5864185"/>
            <a:ext cx="3574832" cy="5154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0" i="0" lang="fi-FI" sz="20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26.2.2021</a:t>
            </a:r>
            <a:endParaRPr/>
          </a:p>
        </p:txBody>
      </p:sp>
      <p:pic>
        <p:nvPicPr>
          <p:cNvPr descr="Kuva, joka sisältää kohteen teksti, merkki&#10;&#10;Kuvaus luotu automaattisesti" id="191" name="Google Shape;19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358" y="1818290"/>
            <a:ext cx="2363780" cy="10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2900" y="185725"/>
            <a:ext cx="4400550" cy="648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Kuva, joka sisältää kohteen taivas, vesi, ulko, järvi&#10;&#10;Kuvaus luotu automaattisesti" id="270" name="Google Shape;270;p7"/>
          <p:cNvPicPr preferRelativeResize="0"/>
          <p:nvPr/>
        </p:nvPicPr>
        <p:blipFill rotWithShape="1">
          <a:blip r:embed="rId3">
            <a:alphaModFix amt="45000"/>
          </a:blip>
          <a:srcRect b="604" l="0" r="0" t="151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7"/>
          <p:cNvSpPr txBox="1"/>
          <p:nvPr>
            <p:ph type="title"/>
          </p:nvPr>
        </p:nvSpPr>
        <p:spPr>
          <a:xfrm>
            <a:off x="-749750" y="3151550"/>
            <a:ext cx="12699300" cy="335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800"/>
              <a:buFont typeface="Ubuntu"/>
              <a:buNone/>
            </a:pPr>
            <a:r>
              <a:rPr b="1" lang="fi-FI" sz="75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lang="fi-FI" sz="75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Nuorten maaseutu</a:t>
            </a:r>
            <a:endParaRPr b="1" sz="75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800"/>
              <a:buFont typeface="Ubuntu"/>
              <a:buNone/>
            </a:pPr>
            <a:r>
              <a:t/>
            </a:r>
            <a:endParaRPr b="1" sz="8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457200" lvl="0" mar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i-FI" sz="3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                 - Nuoria täytyy kuulla kun tulevaisuutta suunnitellaan    </a:t>
            </a:r>
            <a:endParaRPr b="1" sz="3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i-FI" sz="3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su</a:t>
            </a:r>
            <a:endParaRPr b="1" sz="3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i-FI" sz="3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-  N</a:t>
            </a:r>
            <a:r>
              <a:rPr b="1" lang="fi-FI" sz="3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uorisotyöryhmä</a:t>
            </a:r>
            <a:r>
              <a:rPr b="1" lang="fi-FI" sz="3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on yksi tapa nuorille vaikuttaa</a:t>
            </a:r>
            <a:endParaRPr b="1" sz="3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gbcd1f17be0_0_97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83312" y="4927016"/>
            <a:ext cx="462386" cy="4623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piirtäminen&#10;&#10;Kuvaus luotu automaattisesti" id="277" name="Google Shape;277;gbcd1f17be0_0_97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1873" l="25335" r="20481" t="1545"/>
          <a:stretch/>
        </p:blipFill>
        <p:spPr>
          <a:xfrm>
            <a:off x="2716932" y="4892746"/>
            <a:ext cx="487677" cy="4889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piirtäminen&#10;&#10;Kuvaus luotu automaattisesti" id="278" name="Google Shape;278;gbcd1f17be0_0_97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flipH="1">
            <a:off x="2149903" y="4926574"/>
            <a:ext cx="462824" cy="4628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piirtäminen, ruoka, merkki&#10;&#10;Kuvaus luotu automaattisesti" id="279" name="Google Shape;279;gbcd1f17be0_0_97"/>
          <p:cNvPicPr preferRelativeResize="0"/>
          <p:nvPr>
            <p:ph idx="1" type="body"/>
          </p:nvPr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221701" y="630555"/>
            <a:ext cx="2739600" cy="14019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gbcd1f17be0_0_97"/>
          <p:cNvSpPr/>
          <p:nvPr/>
        </p:nvSpPr>
        <p:spPr>
          <a:xfrm>
            <a:off x="1450551" y="4278532"/>
            <a:ext cx="2246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Ubuntu"/>
              <a:buNone/>
            </a:pPr>
            <a:r>
              <a:rPr b="1" i="0" lang="fi-FI" sz="1800" u="sng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www.ravakka.fi</a:t>
            </a:r>
            <a:endParaRPr b="1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gbcd1f17be0_0_97"/>
          <p:cNvSpPr/>
          <p:nvPr/>
        </p:nvSpPr>
        <p:spPr>
          <a:xfrm>
            <a:off x="1450551" y="2572369"/>
            <a:ext cx="3345000" cy="17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Ubuntu"/>
              <a:buNone/>
            </a:pPr>
            <a:r>
              <a:rPr b="1" i="0" lang="fi-FI" sz="18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Iiris Soininen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Ubuntu"/>
              <a:buNone/>
            </a:pPr>
            <a:r>
              <a:rPr b="0" i="0" lang="fi-FI" sz="1800" u="sng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iiris.merituuli@gmail.com</a:t>
            </a:r>
            <a:endParaRPr b="0" i="0" sz="18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Ubuntu"/>
              <a:buNone/>
            </a:pPr>
            <a:r>
              <a:rPr b="1" i="0" lang="fi-FI" sz="18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Vilma Taipale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Ubuntu"/>
              <a:buNone/>
            </a:pPr>
            <a:r>
              <a:rPr b="0" i="0" lang="fi-FI" sz="1800" u="sng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vilmaelisetaipale@gmail.com</a:t>
            </a:r>
            <a:endParaRPr b="0" i="0" sz="18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descr="Kuva, joka sisältää kohteen kello&#10;&#10;Kuvaus luotu automaattisesti" id="282" name="Google Shape;282;gbcd1f17be0_0_97"/>
          <p:cNvPicPr preferRelativeResize="0"/>
          <p:nvPr/>
        </p:nvPicPr>
        <p:blipFill rotWithShape="1">
          <a:blip r:embed="rId13">
            <a:alphaModFix/>
          </a:blip>
          <a:srcRect b="13811" l="39697" r="0" t="18152"/>
          <a:stretch/>
        </p:blipFill>
        <p:spPr>
          <a:xfrm>
            <a:off x="5455920" y="5673686"/>
            <a:ext cx="4562475" cy="857251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gbcd1f17be0_0_97"/>
          <p:cNvSpPr/>
          <p:nvPr/>
        </p:nvSpPr>
        <p:spPr>
          <a:xfrm>
            <a:off x="1450551" y="5559803"/>
            <a:ext cx="2382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Ubuntu"/>
              <a:buNone/>
            </a:pPr>
            <a:r>
              <a:rPr b="0" i="1" lang="fi-FI" sz="18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#leaderravakka</a:t>
            </a:r>
            <a:br>
              <a:rPr b="0" i="1" lang="fi-FI" sz="18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b="0" i="1" lang="fi-FI" sz="18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#loistoideoille</a:t>
            </a:r>
            <a:br>
              <a:rPr b="0" i="1" lang="fi-FI" sz="18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b="0" i="1" lang="fi-FI" sz="18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#katsetulevaisuuteen</a:t>
            </a:r>
            <a:endParaRPr b="0" i="1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gbcd1f17be0_0_97"/>
          <p:cNvSpPr txBox="1"/>
          <p:nvPr/>
        </p:nvSpPr>
        <p:spPr>
          <a:xfrm>
            <a:off x="5455920" y="4930519"/>
            <a:ext cx="5943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Ubuntu"/>
              <a:buNone/>
            </a:pPr>
            <a:r>
              <a:rPr b="1" i="0" lang="fi-FI" sz="18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Leader-rahoituksella tehdään isompia &amp; pienempiä tekoja paremman arjen puolesta 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Kuva, joka sisältää kohteen teksti, kartta&#10;&#10;Kuvaus luotu automaattisesti" id="285" name="Google Shape;285;gbcd1f17be0_0_97"/>
          <p:cNvPicPr preferRelativeResize="0"/>
          <p:nvPr/>
        </p:nvPicPr>
        <p:blipFill rotWithShape="1">
          <a:blip r:embed="rId14">
            <a:alphaModFix/>
          </a:blip>
          <a:srcRect b="330" l="0" r="0" t="-520"/>
          <a:stretch/>
        </p:blipFill>
        <p:spPr>
          <a:xfrm>
            <a:off x="5796531" y="769094"/>
            <a:ext cx="3881249" cy="3878768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gbcd1f17be0_0_97"/>
          <p:cNvSpPr txBox="1"/>
          <p:nvPr/>
        </p:nvSpPr>
        <p:spPr>
          <a:xfrm>
            <a:off x="1450550" y="1245550"/>
            <a:ext cx="4789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i-FI" sz="2800">
                <a:latin typeface="Ubuntu"/>
                <a:ea typeface="Ubuntu"/>
                <a:cs typeface="Ubuntu"/>
                <a:sym typeface="Ubuntu"/>
              </a:rPr>
              <a:t>Instagram: </a:t>
            </a:r>
            <a:endParaRPr b="1" sz="28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i-FI" sz="2800">
                <a:latin typeface="Ubuntu"/>
                <a:ea typeface="Ubuntu"/>
                <a:cs typeface="Ubuntu"/>
                <a:sym typeface="Ubuntu"/>
              </a:rPr>
              <a:t>ravakannuoret</a:t>
            </a:r>
            <a:endParaRPr b="1" sz="28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bb6c4d98c2_0_13"/>
          <p:cNvSpPr txBox="1"/>
          <p:nvPr>
            <p:ph type="title"/>
          </p:nvPr>
        </p:nvSpPr>
        <p:spPr>
          <a:xfrm>
            <a:off x="1760962" y="3961747"/>
            <a:ext cx="10772700" cy="165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5400"/>
              <a:buFont typeface="Ubuntu"/>
              <a:buNone/>
            </a:pPr>
            <a:r>
              <a:rPr b="1" lang="fi-FI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Keitä me ollaan?</a:t>
            </a:r>
            <a:endParaRPr b="1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5400"/>
              <a:buFont typeface="Ubuntu"/>
              <a:buNone/>
            </a:pPr>
            <a:r>
              <a:t/>
            </a:r>
            <a:endParaRPr b="1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191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buntu"/>
              <a:buChar char="-"/>
            </a:pPr>
            <a:r>
              <a:rPr b="1" lang="fi-FI" sz="3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Iiris Soininen, 17 ja Vilma Taipale,19</a:t>
            </a:r>
            <a:endParaRPr b="1" sz="3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"/>
          <p:cNvSpPr txBox="1"/>
          <p:nvPr>
            <p:ph type="title"/>
          </p:nvPr>
        </p:nvSpPr>
        <p:spPr>
          <a:xfrm>
            <a:off x="709612" y="695272"/>
            <a:ext cx="10772775" cy="1657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5400"/>
              <a:buFont typeface="Ubuntu"/>
              <a:buNone/>
            </a:pPr>
            <a:r>
              <a:rPr b="1" lang="fi-FI">
                <a:solidFill>
                  <a:srgbClr val="00B050"/>
                </a:solidFill>
                <a:latin typeface="Ubuntu"/>
                <a:ea typeface="Ubuntu"/>
                <a:cs typeface="Ubuntu"/>
                <a:sym typeface="Ubuntu"/>
              </a:rPr>
              <a:t>Leader Ravakan nuorisotyöryhmä</a:t>
            </a:r>
            <a:endParaRPr/>
          </a:p>
        </p:txBody>
      </p:sp>
      <p:sp>
        <p:nvSpPr>
          <p:cNvPr id="205" name="Google Shape;205;p3"/>
          <p:cNvSpPr txBox="1"/>
          <p:nvPr>
            <p:ph idx="1" type="body"/>
          </p:nvPr>
        </p:nvSpPr>
        <p:spPr>
          <a:xfrm>
            <a:off x="719088" y="3090891"/>
            <a:ext cx="10753800" cy="37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7000" lvl="0" marL="9144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•"/>
            </a:pPr>
            <a:r>
              <a:rPr lang="fi-FI" sz="20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fi-FI" sz="2000">
                <a:latin typeface="Ubuntu"/>
                <a:ea typeface="Ubuntu"/>
                <a:cs typeface="Ubuntu"/>
                <a:sym typeface="Ubuntu"/>
              </a:rPr>
              <a:t> Ensimmäinen virallinen  kokous tammikuussa 2019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indent="-127000" lvl="0" marL="9144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•"/>
            </a:pPr>
            <a:r>
              <a:rPr lang="fi-FI" sz="20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fi-FI" sz="2000">
                <a:latin typeface="Ubuntu"/>
                <a:ea typeface="Ubuntu"/>
                <a:cs typeface="Ubuntu"/>
                <a:sym typeface="Ubuntu"/>
              </a:rPr>
              <a:t>Muodostuu Leader Ravakan alueen 13-29-vuotiaista nuorista</a:t>
            </a:r>
            <a:endParaRPr/>
          </a:p>
          <a:p>
            <a:pPr indent="-127000" lvl="0" marL="9144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•"/>
            </a:pPr>
            <a:r>
              <a:rPr lang="fi-FI" sz="20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fi-FI" sz="2000">
                <a:latin typeface="Ubuntu"/>
                <a:ea typeface="Ubuntu"/>
                <a:cs typeface="Ubuntu"/>
                <a:sym typeface="Ubuntu"/>
              </a:rPr>
              <a:t>Tavoitteena on, että jokaiselta paikkakunnalta 2 nuorta</a:t>
            </a:r>
            <a:r>
              <a:rPr lang="fi-FI" sz="2000">
                <a:latin typeface="Ubuntu"/>
                <a:ea typeface="Ubuntu"/>
                <a:cs typeface="Ubuntu"/>
                <a:sym typeface="Ubuntu"/>
              </a:rPr>
              <a:t> 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indent="-127000" lvl="0" marL="9144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•"/>
            </a:pPr>
            <a:r>
              <a:rPr lang="fi-FI" sz="2000">
                <a:latin typeface="Ubuntu"/>
                <a:ea typeface="Ubuntu"/>
                <a:cs typeface="Ubuntu"/>
                <a:sym typeface="Ubuntu"/>
              </a:rPr>
              <a:t> Tällä hetkellä nuorisotyöryhmässä on 14 nuorta kuuden eri kunnan alueelta</a:t>
            </a:r>
            <a:endParaRPr/>
          </a:p>
          <a:p>
            <a:pPr indent="-127000" lvl="0" marL="9144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•"/>
            </a:pPr>
            <a:r>
              <a:rPr lang="fi-FI" sz="2000">
                <a:latin typeface="Ubuntu"/>
                <a:ea typeface="Ubuntu"/>
                <a:cs typeface="Ubuntu"/>
                <a:sym typeface="Ubuntu"/>
              </a:rPr>
              <a:t> Kaikki kiinnostuneet nuoret ovat tervetulleita mukaan toimintaan</a:t>
            </a:r>
            <a:endParaRPr/>
          </a:p>
        </p:txBody>
      </p:sp>
      <p:pic>
        <p:nvPicPr>
          <p:cNvPr id="206" name="Google Shape;20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4975" y="293675"/>
            <a:ext cx="3592601" cy="22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"/>
          <p:cNvSpPr txBox="1"/>
          <p:nvPr>
            <p:ph type="title"/>
          </p:nvPr>
        </p:nvSpPr>
        <p:spPr>
          <a:xfrm>
            <a:off x="709612" y="695272"/>
            <a:ext cx="10772775" cy="1657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5400"/>
              <a:buFont typeface="Ubuntu"/>
              <a:buNone/>
            </a:pPr>
            <a:r>
              <a:rPr b="1" lang="fi-FI">
                <a:solidFill>
                  <a:srgbClr val="00B050"/>
                </a:solidFill>
                <a:latin typeface="Ubuntu"/>
                <a:ea typeface="Ubuntu"/>
                <a:cs typeface="Ubuntu"/>
                <a:sym typeface="Ubuntu"/>
              </a:rPr>
              <a:t>Nuorisotyöryhmän tehtävät</a:t>
            </a:r>
            <a:endParaRPr/>
          </a:p>
        </p:txBody>
      </p:sp>
      <p:sp>
        <p:nvSpPr>
          <p:cNvPr id="213" name="Google Shape;213;p4"/>
          <p:cNvSpPr txBox="1"/>
          <p:nvPr>
            <p:ph idx="1" type="body"/>
          </p:nvPr>
        </p:nvSpPr>
        <p:spPr>
          <a:xfrm>
            <a:off x="1950755" y="2510277"/>
            <a:ext cx="9354000" cy="37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</a:pPr>
            <a:r>
              <a:rPr lang="fi-FI" sz="2000">
                <a:latin typeface="Ubuntu"/>
                <a:ea typeface="Ubuntu"/>
                <a:cs typeface="Ubuntu"/>
                <a:sym typeface="Ubuntu"/>
              </a:rPr>
              <a:t>Nuorisotyöryhmän ensisijainen tehtävä on päättää NuorisoLeader- hakemuksista, eli myöntää rahoitusta hakijoille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</a:pPr>
            <a:r>
              <a:t/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250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</a:pPr>
            <a:r>
              <a:rPr lang="fi-FI" sz="2000">
                <a:latin typeface="Ubuntu"/>
                <a:ea typeface="Ubuntu"/>
                <a:cs typeface="Ubuntu"/>
                <a:sym typeface="Ubuntu"/>
              </a:rPr>
              <a:t>Nuoriso Leader –rahoitusvälineen markkinointi</a:t>
            </a:r>
            <a:endParaRPr/>
          </a:p>
          <a:p>
            <a:pPr indent="0" lvl="0" marL="0" rtl="0" algn="l">
              <a:lnSpc>
                <a:spcPct val="250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</a:pPr>
            <a:r>
              <a:rPr lang="fi-FI" sz="2000">
                <a:latin typeface="Ubuntu"/>
                <a:ea typeface="Ubuntu"/>
                <a:cs typeface="Ubuntu"/>
                <a:sym typeface="Ubuntu"/>
              </a:rPr>
              <a:t>Kansainvälinen yhteistyö</a:t>
            </a:r>
            <a:endParaRPr/>
          </a:p>
          <a:p>
            <a:pPr indent="0" lvl="0" marL="0" rtl="0" algn="l">
              <a:lnSpc>
                <a:spcPct val="250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</a:pPr>
            <a:r>
              <a:rPr lang="fi-FI" sz="2000">
                <a:latin typeface="Ubuntu"/>
                <a:ea typeface="Ubuntu"/>
                <a:cs typeface="Ubuntu"/>
                <a:sym typeface="Ubuntu"/>
              </a:rPr>
              <a:t>Nuorisotyöryhmätoiminnan kehittäminen</a:t>
            </a:r>
            <a:endParaRPr/>
          </a:p>
        </p:txBody>
      </p:sp>
      <p:pic>
        <p:nvPicPr>
          <p:cNvPr descr="Merkki 1 tasaisella täytöllä" id="214" name="Google Shape;21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4125" y="2352622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erkki tasaisella täytöllä" id="215" name="Google Shape;215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14125" y="3267022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erkki 3 tasaisella täytöllä" id="216" name="Google Shape;216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14125" y="423619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erkki 4 tasaisella täytöllä" id="217" name="Google Shape;217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14125" y="520535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56637" y="4019986"/>
            <a:ext cx="4253338" cy="246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"/>
          <p:cNvSpPr txBox="1"/>
          <p:nvPr>
            <p:ph type="title"/>
          </p:nvPr>
        </p:nvSpPr>
        <p:spPr>
          <a:xfrm>
            <a:off x="637693" y="253483"/>
            <a:ext cx="10772775" cy="1657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5400"/>
              <a:buFont typeface="Ubuntu"/>
              <a:buNone/>
            </a:pPr>
            <a:r>
              <a:rPr b="1" lang="fi-FI">
                <a:solidFill>
                  <a:srgbClr val="00B050"/>
                </a:solidFill>
                <a:latin typeface="Ubuntu"/>
                <a:ea typeface="Ubuntu"/>
                <a:cs typeface="Ubuntu"/>
                <a:sym typeface="Ubuntu"/>
              </a:rPr>
              <a:t>Nuoriso-Leader-rahoitus</a:t>
            </a:r>
            <a:endParaRPr/>
          </a:p>
        </p:txBody>
      </p:sp>
      <p:sp>
        <p:nvSpPr>
          <p:cNvPr id="225" name="Google Shape;225;p5"/>
          <p:cNvSpPr txBox="1"/>
          <p:nvPr>
            <p:ph idx="1" type="body"/>
          </p:nvPr>
        </p:nvSpPr>
        <p:spPr>
          <a:xfrm>
            <a:off x="85537" y="1910814"/>
            <a:ext cx="11157900" cy="45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7000" lvl="0" marL="9144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•"/>
            </a:pPr>
            <a:r>
              <a:rPr lang="fi-FI" sz="2000">
                <a:latin typeface="Ubuntu"/>
                <a:ea typeface="Ubuntu"/>
                <a:cs typeface="Ubuntu"/>
                <a:sym typeface="Ubuntu"/>
              </a:rPr>
              <a:t> Rahallista tukea lasten tai nuorten projekteille (100-1500 euroa)</a:t>
            </a:r>
            <a:endParaRPr/>
          </a:p>
          <a:p>
            <a:pPr indent="-127000" lvl="0" marL="9144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•"/>
            </a:pPr>
            <a:r>
              <a:rPr lang="fi-FI" sz="2000">
                <a:latin typeface="Ubuntu"/>
                <a:ea typeface="Ubuntu"/>
                <a:cs typeface="Ubuntu"/>
                <a:sym typeface="Ubuntu"/>
              </a:rPr>
              <a:t> Tavoitteena käynnistää uutta toimintaa ja saada nuoret mukaan kehittämistyöhön ja projekteihin</a:t>
            </a:r>
            <a:endParaRPr/>
          </a:p>
          <a:p>
            <a:pPr indent="-127000" lvl="0" marL="9144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•"/>
            </a:pPr>
            <a:r>
              <a:rPr lang="fi-FI" sz="2000">
                <a:latin typeface="Ubuntu"/>
                <a:ea typeface="Ubuntu"/>
                <a:cs typeface="Ubuntu"/>
                <a:sym typeface="Ubuntu"/>
              </a:rPr>
              <a:t> Projektin tulee olla pääosin nuorten ja/tai lasten suunnittelema ja toteuttama</a:t>
            </a:r>
            <a:endParaRPr/>
          </a:p>
          <a:p>
            <a:pPr indent="-127000" lvl="0" marL="9144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•"/>
            </a:pPr>
            <a:r>
              <a:rPr lang="fi-FI" sz="2000">
                <a:latin typeface="Ubuntu"/>
                <a:ea typeface="Ubuntu"/>
                <a:cs typeface="Ubuntu"/>
                <a:sym typeface="Ubuntu"/>
              </a:rPr>
              <a:t> Projektin teeman pitää olla Ravakan strategian tavoitteiden mukainen</a:t>
            </a:r>
            <a:endParaRPr/>
          </a:p>
          <a:p>
            <a:pPr indent="-127000" lvl="0" marL="9144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•"/>
            </a:pPr>
            <a:r>
              <a:rPr lang="fi-FI" sz="2000">
                <a:latin typeface="Ubuntu"/>
                <a:ea typeface="Ubuntu"/>
                <a:cs typeface="Ubuntu"/>
                <a:sym typeface="Ubuntu"/>
              </a:rPr>
              <a:t> Hankkeessa järjestettävän toiminnan tai hankintojen täytyy olla yleishyödyllisiä, paitsi jos kyseessä on nuoren yrittäjän tuki</a:t>
            </a:r>
            <a:endParaRPr/>
          </a:p>
          <a:p>
            <a:pPr indent="-127000" lvl="0" marL="9144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•"/>
            </a:pPr>
            <a:r>
              <a:rPr lang="fi-FI" sz="2000">
                <a:latin typeface="Ubuntu"/>
                <a:ea typeface="Ubuntu"/>
                <a:cs typeface="Ubuntu"/>
                <a:sym typeface="Ubuntu"/>
              </a:rPr>
              <a:t> Projekti voi olla esimerkiksi tapahtuman järjestäminen, osallistuminen tapahtumaan tai yhteisten harrastusvälineiden hankinta</a:t>
            </a:r>
            <a:endParaRPr/>
          </a:p>
        </p:txBody>
      </p:sp>
      <p:pic>
        <p:nvPicPr>
          <p:cNvPr id="226" name="Google Shape;22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45198" y="85773"/>
            <a:ext cx="3037904" cy="22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bb6c4d98c2_0_19"/>
          <p:cNvSpPr txBox="1"/>
          <p:nvPr>
            <p:ph type="title"/>
          </p:nvPr>
        </p:nvSpPr>
        <p:spPr>
          <a:xfrm>
            <a:off x="709612" y="695272"/>
            <a:ext cx="10772700" cy="165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5400"/>
              <a:buFont typeface="Ubuntu"/>
              <a:buNone/>
            </a:pPr>
            <a:r>
              <a:rPr b="1" lang="fi-FI">
                <a:solidFill>
                  <a:srgbClr val="00B050"/>
                </a:solidFill>
                <a:latin typeface="Ubuntu"/>
                <a:ea typeface="Ubuntu"/>
                <a:cs typeface="Ubuntu"/>
                <a:sym typeface="Ubuntu"/>
              </a:rPr>
              <a:t>Meidän kokoukset</a:t>
            </a:r>
            <a:endParaRPr/>
          </a:p>
        </p:txBody>
      </p:sp>
      <p:sp>
        <p:nvSpPr>
          <p:cNvPr id="233" name="Google Shape;233;gbb6c4d98c2_0_19"/>
          <p:cNvSpPr txBox="1"/>
          <p:nvPr>
            <p:ph idx="1" type="body"/>
          </p:nvPr>
        </p:nvSpPr>
        <p:spPr>
          <a:xfrm>
            <a:off x="820113" y="2556066"/>
            <a:ext cx="10753800" cy="37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7000" lvl="0" marL="9144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•"/>
            </a:pPr>
            <a:r>
              <a:rPr lang="fi-FI" sz="2000">
                <a:latin typeface="Ubuntu"/>
                <a:ea typeface="Ubuntu"/>
                <a:cs typeface="Ubuntu"/>
                <a:sym typeface="Ubuntu"/>
              </a:rPr>
              <a:t> Virallisia kokouksia on neljästi vuodessa: tammikuussa, heinäkuussa, huhtikuussa ja lokakuussa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indent="-127000" lvl="0" marL="9144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SzPts val="2000"/>
              <a:buFont typeface="Ubuntu"/>
              <a:buChar char="•"/>
            </a:pPr>
            <a:r>
              <a:rPr lang="fi-FI" sz="2000">
                <a:latin typeface="Ubuntu"/>
                <a:ea typeface="Ubuntu"/>
                <a:cs typeface="Ubuntu"/>
                <a:sym typeface="Ubuntu"/>
              </a:rPr>
              <a:t> Lisäksi epävirallisempia kokoontumisia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indent="-127000" lvl="0" marL="9144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SzPts val="2000"/>
              <a:buFont typeface="Ubuntu"/>
              <a:buChar char="•"/>
            </a:pPr>
            <a:r>
              <a:rPr lang="fi-FI" sz="2000">
                <a:latin typeface="Ubuntu"/>
                <a:ea typeface="Ubuntu"/>
                <a:cs typeface="Ubuntu"/>
                <a:sym typeface="Ubuntu"/>
              </a:rPr>
              <a:t>Osallistuminen mahdollistettu kaikille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indent="0" lvl="0" marL="91440" rtl="0" algn="l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34" name="Google Shape;234;gbb6c4d98c2_0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2525" y="3553975"/>
            <a:ext cx="3639775" cy="276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bb6c4d98c2_0_32"/>
          <p:cNvSpPr txBox="1"/>
          <p:nvPr>
            <p:ph type="title"/>
          </p:nvPr>
        </p:nvSpPr>
        <p:spPr>
          <a:xfrm>
            <a:off x="709643" y="553508"/>
            <a:ext cx="10772700" cy="165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5400"/>
              <a:buFont typeface="Ubuntu"/>
              <a:buNone/>
            </a:pPr>
            <a:r>
              <a:rPr b="1" lang="fi-FI">
                <a:solidFill>
                  <a:srgbClr val="00B050"/>
                </a:solidFill>
                <a:latin typeface="Ubuntu"/>
                <a:ea typeface="Ubuntu"/>
                <a:cs typeface="Ubuntu"/>
                <a:sym typeface="Ubuntu"/>
              </a:rPr>
              <a:t>Meidän arvopohja</a:t>
            </a:r>
            <a:endParaRPr/>
          </a:p>
        </p:txBody>
      </p:sp>
      <p:sp>
        <p:nvSpPr>
          <p:cNvPr id="241" name="Google Shape;241;gbb6c4d98c2_0_32"/>
          <p:cNvSpPr txBox="1"/>
          <p:nvPr>
            <p:ph idx="1" type="body"/>
          </p:nvPr>
        </p:nvSpPr>
        <p:spPr>
          <a:xfrm>
            <a:off x="529000" y="2211000"/>
            <a:ext cx="11427600" cy="45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Ubuntu"/>
              <a:ea typeface="Ubuntu"/>
              <a:cs typeface="Ubuntu"/>
              <a:sym typeface="Ubuntu"/>
            </a:endParaRPr>
          </a:p>
          <a:p>
            <a:pPr indent="-158750" lvl="0" marL="9144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Font typeface="Ubuntu"/>
              <a:buChar char="•"/>
            </a:pPr>
            <a:r>
              <a:rPr lang="fi-FI" sz="25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fi-FI" sz="2500">
                <a:latin typeface="Ubuntu"/>
                <a:ea typeface="Ubuntu"/>
                <a:cs typeface="Ubuntu"/>
                <a:sym typeface="Ubuntu"/>
              </a:rPr>
              <a:t>nuorten osallisuus projektien toteuttamisessa</a:t>
            </a:r>
            <a:endParaRPr sz="2500">
              <a:latin typeface="Ubuntu"/>
              <a:ea typeface="Ubuntu"/>
              <a:cs typeface="Ubuntu"/>
              <a:sym typeface="Ubuntu"/>
            </a:endParaRPr>
          </a:p>
          <a:p>
            <a:pPr indent="-158750" lvl="0" marL="9144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Font typeface="Ubuntu"/>
              <a:buChar char="•"/>
            </a:pPr>
            <a:r>
              <a:rPr lang="fi-FI" sz="2500">
                <a:latin typeface="Ubuntu"/>
                <a:ea typeface="Ubuntu"/>
                <a:cs typeface="Ubuntu"/>
                <a:sym typeface="Ubuntu"/>
              </a:rPr>
              <a:t>mahdollisimman suuren </a:t>
            </a:r>
            <a:endParaRPr sz="2500">
              <a:latin typeface="Ubuntu"/>
              <a:ea typeface="Ubuntu"/>
              <a:cs typeface="Ubuntu"/>
              <a:sym typeface="Ubuntu"/>
            </a:endParaRPr>
          </a:p>
          <a:p>
            <a:pPr indent="0" lvl="0" marL="9144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500">
                <a:latin typeface="Ubuntu"/>
                <a:ea typeface="Ubuntu"/>
                <a:cs typeface="Ubuntu"/>
                <a:sym typeface="Ubuntu"/>
              </a:rPr>
              <a:t>joukon hyödyttäminen</a:t>
            </a:r>
            <a:endParaRPr sz="2500">
              <a:latin typeface="Ubuntu"/>
              <a:ea typeface="Ubuntu"/>
              <a:cs typeface="Ubuntu"/>
              <a:sym typeface="Ubuntu"/>
            </a:endParaRPr>
          </a:p>
          <a:p>
            <a:pPr indent="-158750" lvl="0" marL="9144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Font typeface="Ubuntu"/>
              <a:buChar char="•"/>
            </a:pPr>
            <a:r>
              <a:rPr lang="fi-FI" sz="2500">
                <a:latin typeface="Ubuntu"/>
                <a:ea typeface="Ubuntu"/>
                <a:cs typeface="Ubuntu"/>
                <a:sym typeface="Ubuntu"/>
              </a:rPr>
              <a:t>ympäristönsuojelu ja</a:t>
            </a:r>
            <a:endParaRPr sz="2500">
              <a:latin typeface="Ubuntu"/>
              <a:ea typeface="Ubuntu"/>
              <a:cs typeface="Ubuntu"/>
              <a:sym typeface="Ubuntu"/>
            </a:endParaRPr>
          </a:p>
          <a:p>
            <a:pPr indent="0" lvl="0" marL="9144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-FI" sz="2500">
                <a:latin typeface="Ubuntu"/>
                <a:ea typeface="Ubuntu"/>
                <a:cs typeface="Ubuntu"/>
                <a:sym typeface="Ubuntu"/>
              </a:rPr>
              <a:t>ilmastonmuutoksen torjunta</a:t>
            </a:r>
            <a:endParaRPr sz="2500">
              <a:latin typeface="Ubuntu"/>
              <a:ea typeface="Ubuntu"/>
              <a:cs typeface="Ubuntu"/>
              <a:sym typeface="Ubuntu"/>
            </a:endParaRPr>
          </a:p>
          <a:p>
            <a:pPr indent="0" lvl="0" marL="9144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Ubuntu"/>
              <a:ea typeface="Ubuntu"/>
              <a:cs typeface="Ubuntu"/>
              <a:sym typeface="Ubuntu"/>
            </a:endParaRPr>
          </a:p>
          <a:p>
            <a:pPr indent="0" lvl="0" marL="9144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Ubuntu"/>
              <a:ea typeface="Ubuntu"/>
              <a:cs typeface="Ubuntu"/>
              <a:sym typeface="Ubuntu"/>
            </a:endParaRPr>
          </a:p>
          <a:p>
            <a:pPr indent="0" lvl="0" marL="9144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42" name="Google Shape;242;gbb6c4d98c2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3675" y="2517613"/>
            <a:ext cx="3943350" cy="353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Kuva, joka sisältää kohteen ulko, vuori, lumi, luonto&#10;&#10;Kuvaus luotu automaattisesti" id="250" name="Google Shape;250;p6"/>
          <p:cNvPicPr preferRelativeResize="0"/>
          <p:nvPr/>
        </p:nvPicPr>
        <p:blipFill rotWithShape="1">
          <a:blip r:embed="rId3">
            <a:alphaModFix amt="45000"/>
          </a:blip>
          <a:srcRect b="0" l="0" r="0" t="0"/>
          <a:stretch/>
        </p:blipFill>
        <p:spPr>
          <a:xfrm>
            <a:off x="7" y="10"/>
            <a:ext cx="12191983" cy="6857991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6"/>
          <p:cNvSpPr txBox="1"/>
          <p:nvPr>
            <p:ph type="title"/>
          </p:nvPr>
        </p:nvSpPr>
        <p:spPr>
          <a:xfrm>
            <a:off x="704850" y="-1194967"/>
            <a:ext cx="10782300" cy="335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800"/>
              <a:buFont typeface="Ubuntu"/>
              <a:buNone/>
            </a:pPr>
            <a:r>
              <a:rPr b="1" lang="fi-FI" sz="8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Kansainvälisyys</a:t>
            </a:r>
            <a:endParaRPr sz="8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52" name="Google Shape;252;p6"/>
          <p:cNvSpPr txBox="1"/>
          <p:nvPr/>
        </p:nvSpPr>
        <p:spPr>
          <a:xfrm>
            <a:off x="1623025" y="2862025"/>
            <a:ext cx="9412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6"/>
          <p:cNvSpPr txBox="1"/>
          <p:nvPr/>
        </p:nvSpPr>
        <p:spPr>
          <a:xfrm>
            <a:off x="2609025" y="3820350"/>
            <a:ext cx="90132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9100" lvl="0" marL="45720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buntu"/>
              <a:buChar char="-"/>
            </a:pPr>
            <a:r>
              <a:rPr b="1" lang="fi-FI" sz="3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Youth Manifesto Skotlannissa</a:t>
            </a:r>
            <a:endParaRPr b="1" sz="3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19100" lvl="0" marL="45720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buntu"/>
              <a:buChar char="-"/>
            </a:pPr>
            <a:r>
              <a:rPr b="1" lang="fi-FI" sz="3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Yhteistyö Skotlannin kanssa</a:t>
            </a:r>
            <a:endParaRPr b="1" sz="3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9144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i-FI" sz="3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-&gt; nuorisotyöryhmä uudestaan Skotlantiin</a:t>
            </a:r>
            <a:r>
              <a:rPr b="1" lang="fi-FI" sz="3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   </a:t>
            </a:r>
            <a:endParaRPr b="1" sz="3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19100" lvl="0" marL="45720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buntu"/>
              <a:buChar char="-"/>
            </a:pPr>
            <a:r>
              <a:rPr b="1" lang="fi-FI" sz="3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Linc-seminaari Virossa</a:t>
            </a:r>
            <a:endParaRPr b="1" sz="3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i-FI" sz="3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-&gt; nuorten näkökulma esiin </a:t>
            </a:r>
            <a:endParaRPr b="1" sz="3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bb6c4d98c2_0_55"/>
          <p:cNvSpPr txBox="1"/>
          <p:nvPr>
            <p:ph type="title"/>
          </p:nvPr>
        </p:nvSpPr>
        <p:spPr>
          <a:xfrm>
            <a:off x="196875" y="353575"/>
            <a:ext cx="12848400" cy="1658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i-FI" sz="4300"/>
              <a:t>Meidän kokemukset kansainvälisiltä reissuilta</a:t>
            </a:r>
            <a:endParaRPr b="1" sz="4300"/>
          </a:p>
        </p:txBody>
      </p:sp>
      <p:sp>
        <p:nvSpPr>
          <p:cNvPr id="260" name="Google Shape;260;gbb6c4d98c2_0_55"/>
          <p:cNvSpPr txBox="1"/>
          <p:nvPr>
            <p:ph idx="1" type="body"/>
          </p:nvPr>
        </p:nvSpPr>
        <p:spPr>
          <a:xfrm>
            <a:off x="676656" y="2011680"/>
            <a:ext cx="10753800" cy="3766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1" name="Google Shape;261;gbb6c4d98c2_0_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3050" y="2011675"/>
            <a:ext cx="7265905" cy="4846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gbb6c4d98c2_0_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096175" y="2011684"/>
            <a:ext cx="7265900" cy="4846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uurkaupunki">
  <a:themeElements>
    <a:clrScheme name="Harmaasävy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uurkaupunki">
  <a:themeElements>
    <a:clrScheme name="Harmaasävy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uurkaupunki">
  <a:themeElements>
    <a:clrScheme name="Harmaasävy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2021-02-02T14:59:03Z</dcterms:created>
  <dc:creator>Juuliska Seikola</dc:creator>
</cp:coreProperties>
</file>