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F4FF-82A8-418B-A942-EB72010B50C9}" type="datetimeFigureOut">
              <a:rPr lang="en-FI" smtClean="0"/>
              <a:t>17/02/2021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1F66-F8A5-4A31-A67C-9809176BD34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704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F4FF-82A8-418B-A942-EB72010B50C9}" type="datetimeFigureOut">
              <a:rPr lang="en-FI" smtClean="0"/>
              <a:t>17/02/2021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1F66-F8A5-4A31-A67C-9809176BD34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371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F4FF-82A8-418B-A942-EB72010B50C9}" type="datetimeFigureOut">
              <a:rPr lang="en-FI" smtClean="0"/>
              <a:t>17/02/2021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1F66-F8A5-4A31-A67C-9809176BD34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755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F4FF-82A8-418B-A942-EB72010B50C9}" type="datetimeFigureOut">
              <a:rPr lang="en-FI" smtClean="0"/>
              <a:t>17/02/2021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1F66-F8A5-4A31-A67C-9809176BD34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755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F4FF-82A8-418B-A942-EB72010B50C9}" type="datetimeFigureOut">
              <a:rPr lang="en-FI" smtClean="0"/>
              <a:t>17/02/2021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1F66-F8A5-4A31-A67C-9809176BD34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449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F4FF-82A8-418B-A942-EB72010B50C9}" type="datetimeFigureOut">
              <a:rPr lang="en-FI" smtClean="0"/>
              <a:t>17/02/2021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1F66-F8A5-4A31-A67C-9809176BD34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9560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F4FF-82A8-418B-A942-EB72010B50C9}" type="datetimeFigureOut">
              <a:rPr lang="en-FI" smtClean="0"/>
              <a:t>17/02/2021</a:t>
            </a:fld>
            <a:endParaRPr lang="en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1F66-F8A5-4A31-A67C-9809176BD34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1668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F4FF-82A8-418B-A942-EB72010B50C9}" type="datetimeFigureOut">
              <a:rPr lang="en-FI" smtClean="0"/>
              <a:t>17/02/2021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1F66-F8A5-4A31-A67C-9809176BD34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565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F4FF-82A8-418B-A942-EB72010B50C9}" type="datetimeFigureOut">
              <a:rPr lang="en-FI" smtClean="0"/>
              <a:t>17/02/2021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1F66-F8A5-4A31-A67C-9809176BD34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94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F4FF-82A8-418B-A942-EB72010B50C9}" type="datetimeFigureOut">
              <a:rPr lang="en-FI" smtClean="0"/>
              <a:t>17/02/2021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1F66-F8A5-4A31-A67C-9809176BD34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1826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F4FF-82A8-418B-A942-EB72010B50C9}" type="datetimeFigureOut">
              <a:rPr lang="en-FI" smtClean="0"/>
              <a:t>17/02/2021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1F66-F8A5-4A31-A67C-9809176BD34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4613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FF4FF-82A8-418B-A942-EB72010B50C9}" type="datetimeFigureOut">
              <a:rPr lang="en-FI" smtClean="0"/>
              <a:t>17/02/2021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1F66-F8A5-4A31-A67C-9809176BD34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3460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sameboat.fi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www.sameboat.fi/materiaalipankki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sameboat.fi/materiaalipankki-2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10" Type="http://schemas.openxmlformats.org/officeDocument/2006/relationships/image" Target="../media/image8.jpg"/><Relationship Id="rId4" Type="http://schemas.openxmlformats.org/officeDocument/2006/relationships/image" Target="../media/image1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60AA-EA89-4525-A15C-F3A56C0AE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FI" dirty="0"/>
              <a:t>Safety and Rules in the Hiking Trails &amp; Outdoor Areas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57044-8524-4A19-9343-96E17266A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228" y="3782531"/>
            <a:ext cx="7315200" cy="1655762"/>
          </a:xfrm>
        </p:spPr>
        <p:txBody>
          <a:bodyPr>
            <a:normAutofit lnSpcReduction="10000"/>
          </a:bodyPr>
          <a:lstStyle/>
          <a:p>
            <a:r>
              <a:rPr lang="sv-FI" dirty="0"/>
              <a:t>Minna Boström</a:t>
            </a:r>
          </a:p>
          <a:p>
            <a:r>
              <a:rPr lang="sv-FI" dirty="0"/>
              <a:t>I samma båt-samassa veneessä rf ry Leader Action Group</a:t>
            </a:r>
          </a:p>
          <a:p>
            <a:r>
              <a:rPr lang="sv-FI" dirty="0">
                <a:hlinkClick r:id="rId2"/>
              </a:rPr>
              <a:t>www.sameboat.fi</a:t>
            </a:r>
            <a:endParaRPr lang="sv-FI" dirty="0"/>
          </a:p>
          <a:p>
            <a:r>
              <a:rPr lang="sv-FI" dirty="0"/>
              <a:t>Facebook: @sameboatLAG</a:t>
            </a:r>
          </a:p>
          <a:p>
            <a:endParaRPr lang="en-FI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A6D07B1-B162-49FB-A78C-52061155D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6223175"/>
            <a:ext cx="3174124" cy="497279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AF80B7-E292-4680-A015-7A7117B59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156988"/>
            <a:ext cx="2200271" cy="96537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B887EAE-45B3-4C5B-BB3F-70985E7D1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84" y="6170483"/>
            <a:ext cx="3510455" cy="54997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10387D7-EE06-4BB3-9691-DA1F051C3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74" y="6065133"/>
            <a:ext cx="677252" cy="6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60AA-EA89-4525-A15C-F3A56C0AE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2850" y="211928"/>
            <a:ext cx="4916214" cy="1042264"/>
          </a:xfrm>
        </p:spPr>
        <p:txBody>
          <a:bodyPr>
            <a:normAutofit/>
          </a:bodyPr>
          <a:lstStyle/>
          <a:p>
            <a:r>
              <a:rPr lang="sv-FI" dirty="0"/>
              <a:t>Background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57044-8524-4A19-9343-96E17266A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187" y="1647114"/>
            <a:ext cx="3174124" cy="3544996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FI" dirty="0"/>
              <a:t>I samma båt LAG participated in the joint Outdoor Leader project with a local action that aimed at mapping nature trails and resting places along The Archipelago Trail in the part that goes through the municipalities Parainen and Kustavi.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FI" dirty="0"/>
              <a:t>The field work and reports were made by our project worker Sara Söderlund.</a:t>
            </a:r>
            <a:endParaRPr lang="en-FI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A6D07B1-B162-49FB-A78C-52061155D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6223175"/>
            <a:ext cx="3174124" cy="497279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AF80B7-E292-4680-A015-7A7117B59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156988"/>
            <a:ext cx="2200271" cy="96537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B887EAE-45B3-4C5B-BB3F-70985E7D1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84" y="6170483"/>
            <a:ext cx="3510455" cy="54997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10387D7-EE06-4BB3-9691-DA1F051C3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74" y="6065133"/>
            <a:ext cx="677252" cy="677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0FCE23-0DBC-4033-821E-9932CC0F4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884" y="1510479"/>
            <a:ext cx="5528440" cy="43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5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60AA-EA89-4525-A15C-F3A56C0AE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249" y="178742"/>
            <a:ext cx="4916214" cy="1042264"/>
          </a:xfrm>
        </p:spPr>
        <p:txBody>
          <a:bodyPr>
            <a:normAutofit/>
          </a:bodyPr>
          <a:lstStyle/>
          <a:p>
            <a:r>
              <a:rPr lang="sv-FI" dirty="0"/>
              <a:t>Why?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57044-8524-4A19-9343-96E17266A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387" y="1510479"/>
            <a:ext cx="8024316" cy="320866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FI" dirty="0"/>
              <a:t>Nature trails and constructions associated with them are open to all visitors, and serve as good local projects with a large user group.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FI" dirty="0"/>
              <a:t>They can be used by local people, by tourists, by local companies and by visitors.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FI" dirty="0"/>
              <a:t>We did this project to inspire and help local organisations to start planning new or developing old nature trails in the area.</a:t>
            </a:r>
            <a:endParaRPr lang="en-FI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A6D07B1-B162-49FB-A78C-52061155D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6223175"/>
            <a:ext cx="3174124" cy="497279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AF80B7-E292-4680-A015-7A7117B59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156988"/>
            <a:ext cx="2200271" cy="96537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B887EAE-45B3-4C5B-BB3F-70985E7D1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84" y="6170483"/>
            <a:ext cx="3510455" cy="54997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10387D7-EE06-4BB3-9691-DA1F051C3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74" y="6065133"/>
            <a:ext cx="677252" cy="6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6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60AA-EA89-4525-A15C-F3A56C0AE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1086" y="168410"/>
            <a:ext cx="4916214" cy="1042264"/>
          </a:xfrm>
        </p:spPr>
        <p:txBody>
          <a:bodyPr>
            <a:normAutofit fontScale="90000"/>
          </a:bodyPr>
          <a:lstStyle/>
          <a:p>
            <a:r>
              <a:rPr lang="sv-FI" dirty="0"/>
              <a:t>What did we do?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57044-8524-4A19-9343-96E17266A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187" y="1360736"/>
            <a:ext cx="5154992" cy="4669604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FI" dirty="0"/>
              <a:t>A report with the project results (in Swedish)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FI" dirty="0"/>
              <a:t>A handbook for project applicants about what to think about when planning a nature trail and applying for Leader-funding for it (in Finnish and Swedish)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FI" dirty="0"/>
              <a:t>A video about safety issues at nature trails (in Swedish and Finnish)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FI" dirty="0"/>
          </a:p>
          <a:p>
            <a:pPr algn="l"/>
            <a:r>
              <a:rPr lang="sv-FI" dirty="0"/>
              <a:t>All material is found at our website </a:t>
            </a:r>
            <a:r>
              <a:rPr lang="sv-FI" dirty="0">
                <a:hlinkClick r:id="rId2"/>
              </a:rPr>
              <a:t>https://www.sameboat.fi/materiaalipankki-2/ </a:t>
            </a:r>
            <a:endParaRPr lang="sv-FI" dirty="0"/>
          </a:p>
          <a:p>
            <a:pPr algn="l"/>
            <a:r>
              <a:rPr lang="sv-FI" dirty="0"/>
              <a:t>(in Swedish) or </a:t>
            </a:r>
            <a:r>
              <a:rPr lang="sv-FI" dirty="0">
                <a:hlinkClick r:id="rId3"/>
              </a:rPr>
              <a:t>https://www.sameboat.fi/materiaalipankki/ </a:t>
            </a:r>
            <a:r>
              <a:rPr lang="sv-FI" dirty="0"/>
              <a:t>(in Finnish).</a:t>
            </a:r>
          </a:p>
          <a:p>
            <a:pPr algn="l"/>
            <a:endParaRPr lang="sv-FI" dirty="0"/>
          </a:p>
          <a:p>
            <a:pPr algn="l"/>
            <a:r>
              <a:rPr lang="sv-FI" dirty="0"/>
              <a:t>An article about the project, and the video is found on the website under Hanke-esimerkit (in Finnish) och Projektexempel (in Swedish)</a:t>
            </a:r>
            <a:endParaRPr lang="en-FI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A6D07B1-B162-49FB-A78C-52061155D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6223175"/>
            <a:ext cx="3174124" cy="497279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AF80B7-E292-4680-A015-7A7117B59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156988"/>
            <a:ext cx="2200271" cy="96537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B887EAE-45B3-4C5B-BB3F-70985E7D1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84" y="6170483"/>
            <a:ext cx="3510455" cy="54997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10387D7-EE06-4BB3-9691-DA1F051C31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74" y="6065133"/>
            <a:ext cx="677252" cy="677252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C41289-E0E5-4671-AB21-CC09ED8027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62" y="4795071"/>
            <a:ext cx="2116875" cy="1206565"/>
          </a:xfrm>
          <a:prstGeom prst="rect">
            <a:avLst/>
          </a:prstGeom>
        </p:spPr>
      </p:pic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8723167-3AD5-484B-8F6E-C2DA290AEF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21" y="1210674"/>
            <a:ext cx="1671527" cy="23866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A picture containing text, plant, tree, screenshot&#10;&#10;Description automatically generated">
            <a:extLst>
              <a:ext uri="{FF2B5EF4-FFF2-40B4-BE49-F238E27FC236}">
                <a16:creationId xmlns:a16="http://schemas.microsoft.com/office/drawing/2014/main" id="{3747F88F-DB01-4D2A-B3EC-81CD02E632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86" y="1636603"/>
            <a:ext cx="2116875" cy="29896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4282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85A7FD211FD0D44A4168A43215563AC" ma:contentTypeVersion="9" ma:contentTypeDescription="Luo uusi asiakirja." ma:contentTypeScope="" ma:versionID="eee52cc3deb2cc4e833c4a82b2c24309">
  <xsd:schema xmlns:xsd="http://www.w3.org/2001/XMLSchema" xmlns:xs="http://www.w3.org/2001/XMLSchema" xmlns:p="http://schemas.microsoft.com/office/2006/metadata/properties" xmlns:ns2="6832de1a-4b4d-4e8d-8009-3c74188c0e3e" xmlns:ns3="31f49cbc-938f-4058-97c0-e70ae5093f43" targetNamespace="http://schemas.microsoft.com/office/2006/metadata/properties" ma:root="true" ma:fieldsID="90c8273820491fd4c2431dca673abc4b" ns2:_="" ns3:_="">
    <xsd:import namespace="6832de1a-4b4d-4e8d-8009-3c74188c0e3e"/>
    <xsd:import namespace="31f49cbc-938f-4058-97c0-e70ae5093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2de1a-4b4d-4e8d-8009-3c74188c0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49cbc-938f-4058-97c0-e70ae5093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063E9D-C47C-4071-B12A-0FF7ECD7BD00}"/>
</file>

<file path=customXml/itemProps2.xml><?xml version="1.0" encoding="utf-8"?>
<ds:datastoreItem xmlns:ds="http://schemas.openxmlformats.org/officeDocument/2006/customXml" ds:itemID="{36A7DC39-1EF4-427A-95B5-4E7FA98CB771}"/>
</file>

<file path=customXml/itemProps3.xml><?xml version="1.0" encoding="utf-8"?>
<ds:datastoreItem xmlns:ds="http://schemas.openxmlformats.org/officeDocument/2006/customXml" ds:itemID="{BE72B441-7D73-4884-8888-FACDD35EE11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271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Safety and Rules in the Hiking Trails &amp; Outdoor Areas</vt:lpstr>
      <vt:lpstr>Background</vt:lpstr>
      <vt:lpstr>Why?</vt:lpstr>
      <vt:lpstr>What did we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Minna Boström</dc:creator>
  <cp:lastModifiedBy>Minna Boström</cp:lastModifiedBy>
  <cp:revision>27</cp:revision>
  <dcterms:created xsi:type="dcterms:W3CDTF">2021-02-10T07:38:29Z</dcterms:created>
  <dcterms:modified xsi:type="dcterms:W3CDTF">2021-02-17T13:12:01Z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0x010100485A7FD211FD0D44A4168A43215563AC</vt:lpwstr>
  </property>
</Properties>
</file>