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4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5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7" r:id="rId2"/>
    <p:sldMasterId id="2147483674" r:id="rId3"/>
    <p:sldMasterId id="2147483681" r:id="rId4"/>
    <p:sldMasterId id="2147483688" r:id="rId5"/>
  </p:sldMasterIdLst>
  <p:sldIdLst>
    <p:sldId id="256" r:id="rId6"/>
    <p:sldId id="258" r:id="rId7"/>
    <p:sldId id="259" r:id="rId8"/>
    <p:sldId id="257" r:id="rId9"/>
    <p:sldId id="260" r:id="rId10"/>
    <p:sldId id="262" r:id="rId11"/>
    <p:sldId id="263" r:id="rId12"/>
    <p:sldId id="261" r:id="rId1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C84AF0-212D-4C33-9517-0D6D34698DE5}" v="2" dt="2022-01-19T13:47:20.4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microsoft.com/office/2016/11/relationships/changesInfo" Target="changesInfos/changesInfo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lap Aleksis" userId="c52939f6-84f0-4ae8-bd54-64d91978a73e" providerId="ADAL" clId="{AAC84AF0-212D-4C33-9517-0D6D34698DE5}"/>
    <pc:docChg chg="custSel addSld delSld modSld sldOrd">
      <pc:chgData name="Klap Aleksis" userId="c52939f6-84f0-4ae8-bd54-64d91978a73e" providerId="ADAL" clId="{AAC84AF0-212D-4C33-9517-0D6D34698DE5}" dt="2022-01-28T07:30:05.100" v="2969" actId="20577"/>
      <pc:docMkLst>
        <pc:docMk/>
      </pc:docMkLst>
      <pc:sldChg chg="modSp mod">
        <pc:chgData name="Klap Aleksis" userId="c52939f6-84f0-4ae8-bd54-64d91978a73e" providerId="ADAL" clId="{AAC84AF0-212D-4C33-9517-0D6D34698DE5}" dt="2022-01-28T07:30:05.100" v="2969" actId="20577"/>
        <pc:sldMkLst>
          <pc:docMk/>
          <pc:sldMk cId="228606301" sldId="256"/>
        </pc:sldMkLst>
        <pc:spChg chg="mod">
          <ac:chgData name="Klap Aleksis" userId="c52939f6-84f0-4ae8-bd54-64d91978a73e" providerId="ADAL" clId="{AAC84AF0-212D-4C33-9517-0D6D34698DE5}" dt="2022-01-18T07:37:36.944" v="242" actId="20577"/>
          <ac:spMkLst>
            <pc:docMk/>
            <pc:sldMk cId="228606301" sldId="256"/>
            <ac:spMk id="2" creationId="{D5F91F1E-645C-43E0-BEE7-913494B7DE5D}"/>
          </ac:spMkLst>
        </pc:spChg>
        <pc:spChg chg="mod">
          <ac:chgData name="Klap Aleksis" userId="c52939f6-84f0-4ae8-bd54-64d91978a73e" providerId="ADAL" clId="{AAC84AF0-212D-4C33-9517-0D6D34698DE5}" dt="2022-01-28T07:30:05.100" v="2969" actId="20577"/>
          <ac:spMkLst>
            <pc:docMk/>
            <pc:sldMk cId="228606301" sldId="256"/>
            <ac:spMk id="3" creationId="{67F0DDF9-0030-476A-A98A-A6DBF3735F48}"/>
          </ac:spMkLst>
        </pc:spChg>
      </pc:sldChg>
      <pc:sldChg chg="modSp mod">
        <pc:chgData name="Klap Aleksis" userId="c52939f6-84f0-4ae8-bd54-64d91978a73e" providerId="ADAL" clId="{AAC84AF0-212D-4C33-9517-0D6D34698DE5}" dt="2022-01-19T14:00:22.896" v="2359" actId="108"/>
        <pc:sldMkLst>
          <pc:docMk/>
          <pc:sldMk cId="4206077811" sldId="258"/>
        </pc:sldMkLst>
        <pc:spChg chg="mod">
          <ac:chgData name="Klap Aleksis" userId="c52939f6-84f0-4ae8-bd54-64d91978a73e" providerId="ADAL" clId="{AAC84AF0-212D-4C33-9517-0D6D34698DE5}" dt="2022-01-18T07:12:06.978" v="32" actId="20577"/>
          <ac:spMkLst>
            <pc:docMk/>
            <pc:sldMk cId="4206077811" sldId="258"/>
            <ac:spMk id="2" creationId="{8141BA67-3F2F-47B7-9178-5E9958600FE9}"/>
          </ac:spMkLst>
        </pc:spChg>
        <pc:spChg chg="mod">
          <ac:chgData name="Klap Aleksis" userId="c52939f6-84f0-4ae8-bd54-64d91978a73e" providerId="ADAL" clId="{AAC84AF0-212D-4C33-9517-0D6D34698DE5}" dt="2022-01-19T14:00:22.896" v="2359" actId="108"/>
          <ac:spMkLst>
            <pc:docMk/>
            <pc:sldMk cId="4206077811" sldId="258"/>
            <ac:spMk id="3" creationId="{DDFFC6B8-5D57-413F-9CD5-B416783A31BD}"/>
          </ac:spMkLst>
        </pc:spChg>
      </pc:sldChg>
      <pc:sldChg chg="modSp mod">
        <pc:chgData name="Klap Aleksis" userId="c52939f6-84f0-4ae8-bd54-64d91978a73e" providerId="ADAL" clId="{AAC84AF0-212D-4C33-9517-0D6D34698DE5}" dt="2022-01-28T07:29:48.860" v="2966" actId="20577"/>
        <pc:sldMkLst>
          <pc:docMk/>
          <pc:sldMk cId="2284360045" sldId="260"/>
        </pc:sldMkLst>
        <pc:spChg chg="mod">
          <ac:chgData name="Klap Aleksis" userId="c52939f6-84f0-4ae8-bd54-64d91978a73e" providerId="ADAL" clId="{AAC84AF0-212D-4C33-9517-0D6D34698DE5}" dt="2022-01-28T07:29:48.860" v="2966" actId="20577"/>
          <ac:spMkLst>
            <pc:docMk/>
            <pc:sldMk cId="2284360045" sldId="260"/>
            <ac:spMk id="3" creationId="{C3B0F02E-E9E3-4033-974B-197C7AE2E503}"/>
          </ac:spMkLst>
        </pc:spChg>
      </pc:sldChg>
      <pc:sldChg chg="modSp new mod ord">
        <pc:chgData name="Klap Aleksis" userId="c52939f6-84f0-4ae8-bd54-64d91978a73e" providerId="ADAL" clId="{AAC84AF0-212D-4C33-9517-0D6D34698DE5}" dt="2022-01-19T14:06:57.680" v="2896" actId="20577"/>
        <pc:sldMkLst>
          <pc:docMk/>
          <pc:sldMk cId="4043041363" sldId="261"/>
        </pc:sldMkLst>
        <pc:spChg chg="mod">
          <ac:chgData name="Klap Aleksis" userId="c52939f6-84f0-4ae8-bd54-64d91978a73e" providerId="ADAL" clId="{AAC84AF0-212D-4C33-9517-0D6D34698DE5}" dt="2022-01-19T12:25:15.163" v="537" actId="20577"/>
          <ac:spMkLst>
            <pc:docMk/>
            <pc:sldMk cId="4043041363" sldId="261"/>
            <ac:spMk id="2" creationId="{F5428401-72C6-4A4D-AAA8-29FD95F87010}"/>
          </ac:spMkLst>
        </pc:spChg>
        <pc:spChg chg="mod">
          <ac:chgData name="Klap Aleksis" userId="c52939f6-84f0-4ae8-bd54-64d91978a73e" providerId="ADAL" clId="{AAC84AF0-212D-4C33-9517-0D6D34698DE5}" dt="2022-01-19T14:06:57.680" v="2896" actId="20577"/>
          <ac:spMkLst>
            <pc:docMk/>
            <pc:sldMk cId="4043041363" sldId="261"/>
            <ac:spMk id="3" creationId="{30ABB7DE-E6ED-4B84-902C-37344DBEEF42}"/>
          </ac:spMkLst>
        </pc:spChg>
      </pc:sldChg>
      <pc:sldChg chg="addSp modSp new mod">
        <pc:chgData name="Klap Aleksis" userId="c52939f6-84f0-4ae8-bd54-64d91978a73e" providerId="ADAL" clId="{AAC84AF0-212D-4C33-9517-0D6D34698DE5}" dt="2022-01-19T13:04:21.469" v="1435" actId="20577"/>
        <pc:sldMkLst>
          <pc:docMk/>
          <pc:sldMk cId="3101143480" sldId="262"/>
        </pc:sldMkLst>
        <pc:spChg chg="mod">
          <ac:chgData name="Klap Aleksis" userId="c52939f6-84f0-4ae8-bd54-64d91978a73e" providerId="ADAL" clId="{AAC84AF0-212D-4C33-9517-0D6D34698DE5}" dt="2022-01-19T12:52:34.906" v="883" actId="20577"/>
          <ac:spMkLst>
            <pc:docMk/>
            <pc:sldMk cId="3101143480" sldId="262"/>
            <ac:spMk id="2" creationId="{BB27EF28-6699-47E2-A8DE-CD718E4DC598}"/>
          </ac:spMkLst>
        </pc:spChg>
        <pc:spChg chg="mod">
          <ac:chgData name="Klap Aleksis" userId="c52939f6-84f0-4ae8-bd54-64d91978a73e" providerId="ADAL" clId="{AAC84AF0-212D-4C33-9517-0D6D34698DE5}" dt="2022-01-19T13:04:21.469" v="1435" actId="20577"/>
          <ac:spMkLst>
            <pc:docMk/>
            <pc:sldMk cId="3101143480" sldId="262"/>
            <ac:spMk id="3" creationId="{85D5A5DC-6206-4397-95DA-9D16861C165B}"/>
          </ac:spMkLst>
        </pc:spChg>
        <pc:picChg chg="add mod">
          <ac:chgData name="Klap Aleksis" userId="c52939f6-84f0-4ae8-bd54-64d91978a73e" providerId="ADAL" clId="{AAC84AF0-212D-4C33-9517-0D6D34698DE5}" dt="2022-01-19T13:01:05.613" v="887" actId="1076"/>
          <ac:picMkLst>
            <pc:docMk/>
            <pc:sldMk cId="3101143480" sldId="262"/>
            <ac:picMk id="5" creationId="{9A900044-E67E-450C-B32D-31367606E3A5}"/>
          </ac:picMkLst>
        </pc:picChg>
      </pc:sldChg>
      <pc:sldChg chg="modSp add mod">
        <pc:chgData name="Klap Aleksis" userId="c52939f6-84f0-4ae8-bd54-64d91978a73e" providerId="ADAL" clId="{AAC84AF0-212D-4C33-9517-0D6D34698DE5}" dt="2022-01-28T07:28:20.489" v="2912" actId="20577"/>
        <pc:sldMkLst>
          <pc:docMk/>
          <pc:sldMk cId="2957896676" sldId="263"/>
        </pc:sldMkLst>
        <pc:spChg chg="mod">
          <ac:chgData name="Klap Aleksis" userId="c52939f6-84f0-4ae8-bd54-64d91978a73e" providerId="ADAL" clId="{AAC84AF0-212D-4C33-9517-0D6D34698DE5}" dt="2022-01-28T07:28:20.489" v="2912" actId="20577"/>
          <ac:spMkLst>
            <pc:docMk/>
            <pc:sldMk cId="2957896676" sldId="263"/>
            <ac:spMk id="3" creationId="{85D5A5DC-6206-4397-95DA-9D16861C165B}"/>
          </ac:spMkLst>
        </pc:spChg>
      </pc:sldChg>
      <pc:sldChg chg="new del">
        <pc:chgData name="Klap Aleksis" userId="c52939f6-84f0-4ae8-bd54-64d91978a73e" providerId="ADAL" clId="{AAC84AF0-212D-4C33-9517-0D6D34698DE5}" dt="2022-01-19T14:03:26.159" v="2480" actId="2696"/>
        <pc:sldMkLst>
          <pc:docMk/>
          <pc:sldMk cId="2136612466" sldId="264"/>
        </pc:sldMkLst>
      </pc:sldChg>
      <pc:sldChg chg="modSp add del mod">
        <pc:chgData name="Klap Aleksis" userId="c52939f6-84f0-4ae8-bd54-64d91978a73e" providerId="ADAL" clId="{AAC84AF0-212D-4C33-9517-0D6D34698DE5}" dt="2022-01-19T14:06:09.659" v="2748" actId="2696"/>
        <pc:sldMkLst>
          <pc:docMk/>
          <pc:sldMk cId="2588944473" sldId="264"/>
        </pc:sldMkLst>
        <pc:spChg chg="mod">
          <ac:chgData name="Klap Aleksis" userId="c52939f6-84f0-4ae8-bd54-64d91978a73e" providerId="ADAL" clId="{AAC84AF0-212D-4C33-9517-0D6D34698DE5}" dt="2022-01-19T14:05:52.880" v="2745" actId="20577"/>
          <ac:spMkLst>
            <pc:docMk/>
            <pc:sldMk cId="2588944473" sldId="264"/>
            <ac:spMk id="3" creationId="{85D5A5DC-6206-4397-95DA-9D16861C165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EC4254-57E5-4D34-A818-B7D16DBB95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C02B96F-AF24-4343-8DAE-88C9E077B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81082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</p:spTree>
    <p:extLst>
      <p:ext uri="{BB962C8B-B14F-4D97-AF65-F5344CB8AC3E}">
        <p14:creationId xmlns:p14="http://schemas.microsoft.com/office/powerpoint/2010/main" val="684903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0EEDFA-0BF9-484E-B090-203E5E586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990" y="205630"/>
            <a:ext cx="1155402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C8E7A95-C0C2-4D54-BD51-2812DBE901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8990" y="1666130"/>
            <a:ext cx="561624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9A8AA4D-9D59-40ED-8895-C565B11B95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18990" y="2677100"/>
            <a:ext cx="5616244" cy="279866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74249147-DA16-45C4-9BC8-A45068497E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0670" y="1666130"/>
            <a:ext cx="561624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6D83A3F0-A94B-4F2C-9F03-82F2B68B6C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0669" y="2677100"/>
            <a:ext cx="5616249" cy="279866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1234579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265482-397D-4461-84EF-B00E6D416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17658069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92091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EC4254-57E5-4D34-A818-B7D16DBB95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C02B96F-AF24-4343-8DAE-88C9E077B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81082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</p:spTree>
    <p:extLst>
      <p:ext uri="{BB962C8B-B14F-4D97-AF65-F5344CB8AC3E}">
        <p14:creationId xmlns:p14="http://schemas.microsoft.com/office/powerpoint/2010/main" val="3847430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AB6A69-B96F-41DC-9B8A-0444F9DB4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E8ABDE6-E337-46A9-B988-E0F8E3C4AF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7557613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CB878E-21F8-4DE2-918C-91620A709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94763A0-BA24-4508-87A6-C5F6B35D69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18989" y="1666130"/>
            <a:ext cx="5619293" cy="380963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0921AD2-98A1-4F38-A1AA-C7ED7219E4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3717" y="1666130"/>
            <a:ext cx="5619293" cy="380963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13109406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0EEDFA-0BF9-484E-B090-203E5E586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990" y="205630"/>
            <a:ext cx="1155402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C8E7A95-C0C2-4D54-BD51-2812DBE901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8990" y="1666130"/>
            <a:ext cx="561624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9A8AA4D-9D59-40ED-8895-C565B11B95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18990" y="2677100"/>
            <a:ext cx="5616244" cy="279866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74249147-DA16-45C4-9BC8-A45068497E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0670" y="1666130"/>
            <a:ext cx="561624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6D83A3F0-A94B-4F2C-9F03-82F2B68B6C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0669" y="2677100"/>
            <a:ext cx="5616249" cy="279866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8984157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265482-397D-4461-84EF-B00E6D416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30741540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20430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EC4254-57E5-4D34-A818-B7D16DBB95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C02B96F-AF24-4343-8DAE-88C9E077B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81082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</p:spTree>
    <p:extLst>
      <p:ext uri="{BB962C8B-B14F-4D97-AF65-F5344CB8AC3E}">
        <p14:creationId xmlns:p14="http://schemas.microsoft.com/office/powerpoint/2010/main" val="3171650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AB6A69-B96F-41DC-9B8A-0444F9DB4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E8ABDE6-E337-46A9-B988-E0F8E3C4AF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989392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AB6A69-B96F-41DC-9B8A-0444F9DB4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E8ABDE6-E337-46A9-B988-E0F8E3C4AF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5869429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CB878E-21F8-4DE2-918C-91620A709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94763A0-BA24-4508-87A6-C5F6B35D69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18989" y="1666130"/>
            <a:ext cx="5619293" cy="380963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0921AD2-98A1-4F38-A1AA-C7ED7219E4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3717" y="1666130"/>
            <a:ext cx="5619293" cy="380963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7968501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0EEDFA-0BF9-484E-B090-203E5E586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990" y="205630"/>
            <a:ext cx="1155402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C8E7A95-C0C2-4D54-BD51-2812DBE901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8990" y="1666130"/>
            <a:ext cx="561624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9A8AA4D-9D59-40ED-8895-C565B11B95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18990" y="2677100"/>
            <a:ext cx="5616244" cy="279866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74249147-DA16-45C4-9BC8-A45068497E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0670" y="1666130"/>
            <a:ext cx="561624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6D83A3F0-A94B-4F2C-9F03-82F2B68B6C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0669" y="2677100"/>
            <a:ext cx="5616249" cy="279866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42932320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265482-397D-4461-84EF-B00E6D416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403819907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74398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EC4254-57E5-4D34-A818-B7D16DBB95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C02B96F-AF24-4343-8DAE-88C9E077B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81082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</p:spTree>
    <p:extLst>
      <p:ext uri="{BB962C8B-B14F-4D97-AF65-F5344CB8AC3E}">
        <p14:creationId xmlns:p14="http://schemas.microsoft.com/office/powerpoint/2010/main" val="317390184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AB6A69-B96F-41DC-9B8A-0444F9DB4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E8ABDE6-E337-46A9-B988-E0F8E3C4AF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5965485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CB878E-21F8-4DE2-918C-91620A709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94763A0-BA24-4508-87A6-C5F6B35D69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18989" y="1666130"/>
            <a:ext cx="5619293" cy="380963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0921AD2-98A1-4F38-A1AA-C7ED7219E4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3717" y="1666130"/>
            <a:ext cx="5619293" cy="380963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149659809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0EEDFA-0BF9-484E-B090-203E5E586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990" y="205630"/>
            <a:ext cx="1155402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C8E7A95-C0C2-4D54-BD51-2812DBE901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8990" y="1666130"/>
            <a:ext cx="561624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9A8AA4D-9D59-40ED-8895-C565B11B95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18990" y="2677100"/>
            <a:ext cx="5616244" cy="279866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74249147-DA16-45C4-9BC8-A45068497E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0670" y="1666130"/>
            <a:ext cx="561624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6D83A3F0-A94B-4F2C-9F03-82F2B68B6C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0669" y="2677100"/>
            <a:ext cx="5616249" cy="279866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277481453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265482-397D-4461-84EF-B00E6D416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207391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CB878E-21F8-4DE2-918C-91620A709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94763A0-BA24-4508-87A6-C5F6B35D69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18989" y="1666130"/>
            <a:ext cx="5619293" cy="380963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0921AD2-98A1-4F38-A1AA-C7ED7219E4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3717" y="1666130"/>
            <a:ext cx="5619293" cy="380963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403524419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5007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0EEDFA-0BF9-484E-B090-203E5E586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990" y="205630"/>
            <a:ext cx="1155402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C8E7A95-C0C2-4D54-BD51-2812DBE901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8990" y="1666130"/>
            <a:ext cx="561624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9A8AA4D-9D59-40ED-8895-C565B11B95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18990" y="2677100"/>
            <a:ext cx="5616244" cy="279866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74249147-DA16-45C4-9BC8-A45068497E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0670" y="1666130"/>
            <a:ext cx="561624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6D83A3F0-A94B-4F2C-9F03-82F2B68B6C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0669" y="2677100"/>
            <a:ext cx="5616249" cy="279866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880835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265482-397D-4461-84EF-B00E6D416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2166242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1895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EC4254-57E5-4D34-A818-B7D16DBB95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C02B96F-AF24-4343-8DAE-88C9E077B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81082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</p:spTree>
    <p:extLst>
      <p:ext uri="{BB962C8B-B14F-4D97-AF65-F5344CB8AC3E}">
        <p14:creationId xmlns:p14="http://schemas.microsoft.com/office/powerpoint/2010/main" val="151047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AB6A69-B96F-41DC-9B8A-0444F9DB4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E8ABDE6-E337-46A9-B988-E0F8E3C4AF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2839646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CB878E-21F8-4DE2-918C-91620A709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94763A0-BA24-4508-87A6-C5F6B35D69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18989" y="1666130"/>
            <a:ext cx="5619293" cy="380963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0921AD2-98A1-4F38-A1AA-C7ED7219E4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3717" y="1666130"/>
            <a:ext cx="5619293" cy="380963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1080939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Relationship Id="rId9" Type="http://schemas.openxmlformats.org/officeDocument/2006/relationships/image" Target="../media/image4.sv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5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9" Type="http://schemas.openxmlformats.org/officeDocument/2006/relationships/image" Target="../media/image6.sv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Layout" Target="../slideLayouts/slideLayout21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3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8.sv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slideLayout" Target="../slideLayouts/slideLayout27.xml"/><Relationship Id="rId7" Type="http://schemas.openxmlformats.org/officeDocument/2006/relationships/theme" Target="../theme/theme5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8.xml"/><Relationship Id="rId9" Type="http://schemas.openxmlformats.org/officeDocument/2006/relationships/image" Target="../media/image10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EF75162-DE2D-4C98-95F8-6DC785C46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990" y="205630"/>
            <a:ext cx="1155402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989B57A-6C0B-4324-BDBF-F149DE2E49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8990" y="1666130"/>
            <a:ext cx="11554020" cy="38096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 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246C86CB-7699-48CA-8FB7-522E44CAC15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0" y="6210301"/>
            <a:ext cx="12192000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620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solidFill>
            <a:srgbClr val="00468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EF75162-DE2D-4C98-95F8-6DC785C46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990" y="205630"/>
            <a:ext cx="1155402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989B57A-6C0B-4324-BDBF-F149DE2E49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8990" y="1666130"/>
            <a:ext cx="11554020" cy="38096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 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E63D6AE-50C4-4EBE-AC25-FE034E44559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0" y="6210301"/>
            <a:ext cx="12192000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480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solidFill>
            <a:srgbClr val="00468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>
            <a:extLst>
              <a:ext uri="{FF2B5EF4-FFF2-40B4-BE49-F238E27FC236}">
                <a16:creationId xmlns:a16="http://schemas.microsoft.com/office/drawing/2014/main" id="{2CBD1D52-08EE-43EF-9D8D-C8772822DBA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EF75162-DE2D-4C98-95F8-6DC785C46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990" y="205630"/>
            <a:ext cx="1155402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989B57A-6C0B-4324-BDBF-F149DE2E49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8990" y="1666130"/>
            <a:ext cx="11554020" cy="38096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 </a:t>
            </a:r>
          </a:p>
        </p:txBody>
      </p:sp>
    </p:spTree>
    <p:extLst>
      <p:ext uri="{BB962C8B-B14F-4D97-AF65-F5344CB8AC3E}">
        <p14:creationId xmlns:p14="http://schemas.microsoft.com/office/powerpoint/2010/main" val="4082052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BCEEE902-4B84-4BE8-B61D-E1379D92665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EF75162-DE2D-4C98-95F8-6DC785C46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990" y="205630"/>
            <a:ext cx="1155402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989B57A-6C0B-4324-BDBF-F149DE2E49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8990" y="1666130"/>
            <a:ext cx="11554020" cy="38096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 </a:t>
            </a:r>
          </a:p>
        </p:txBody>
      </p:sp>
    </p:spTree>
    <p:extLst>
      <p:ext uri="{BB962C8B-B14F-4D97-AF65-F5344CB8AC3E}">
        <p14:creationId xmlns:p14="http://schemas.microsoft.com/office/powerpoint/2010/main" val="3949365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EF75162-DE2D-4C98-95F8-6DC785C46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990" y="205630"/>
            <a:ext cx="1155402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989B57A-6C0B-4324-BDBF-F149DE2E49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8990" y="1666130"/>
            <a:ext cx="11554020" cy="38096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 </a:t>
            </a:r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47165C8D-0F97-4789-80E9-38D83A43259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284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solidFill>
            <a:srgbClr val="00468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F91F1E-645C-43E0-BEE7-913494B7DE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6330" y="1122363"/>
            <a:ext cx="11683014" cy="2387600"/>
          </a:xfrm>
        </p:spPr>
        <p:txBody>
          <a:bodyPr>
            <a:noAutofit/>
          </a:bodyPr>
          <a:lstStyle/>
          <a:p>
            <a:r>
              <a:rPr lang="fi-FI" sz="4400" dirty="0"/>
              <a:t>Luontomatkailu tukee terveyttä ja hyvinvointia. </a:t>
            </a:r>
            <a:br>
              <a:rPr lang="fi-FI" sz="4400" dirty="0"/>
            </a:br>
            <a:r>
              <a:rPr lang="fi-FI" sz="4400" dirty="0"/>
              <a:t>Mitä vaikutuksia on luontomatkailulla paikallistalouteen ja kuntiin? </a:t>
            </a:r>
            <a:br>
              <a:rPr lang="fi-FI" sz="4400" dirty="0"/>
            </a:br>
            <a:r>
              <a:rPr lang="fi-FI" sz="4400" dirty="0"/>
              <a:t>Miten näitä asioita voi tutkia?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7F0DDF9-0030-476A-A98A-A6DBF3735F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Aleksis Klap</a:t>
            </a:r>
          </a:p>
          <a:p>
            <a:r>
              <a:rPr lang="fi-FI" dirty="0"/>
              <a:t>Kuhankuonon retkeilyreitistö- ja virkistysalueyhdistys ry /</a:t>
            </a:r>
            <a:br>
              <a:rPr lang="fi-FI" dirty="0"/>
            </a:br>
            <a:r>
              <a:rPr lang="fi-FI" dirty="0"/>
              <a:t>Varsinais-Suomen liitto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8606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41BA67-3F2F-47B7-9178-5E9958600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Yleisiä tunnistettuja vaikutuksia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DFFC6B8-5D57-413F-9CD5-B416783A31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/>
              <a:t>Keskeisinä hyötyinä on esitetty stressistä palautuminen, fyysinen aktiivisuus (luonto houkuttaa liikkumaan), immuunipuolustuksen vahvistuminen ja sosiaalisten kontaktien hallinta (mahdollisuus kanssakäymiseen tai yksinoloon). </a:t>
            </a:r>
            <a:r>
              <a:rPr lang="fi-FI" sz="2100" i="1" dirty="0"/>
              <a:t>(Liisa Tyrväinen, Luonnonvarakeskus 2018, </a:t>
            </a:r>
            <a:r>
              <a:rPr lang="fi-FI" sz="2100" i="1" dirty="0" err="1"/>
              <a:t>Hartig</a:t>
            </a:r>
            <a:r>
              <a:rPr lang="fi-FI" sz="2100" i="1" dirty="0"/>
              <a:t> ym. 2014)</a:t>
            </a:r>
            <a:r>
              <a:rPr lang="fi-FI" dirty="0"/>
              <a:t>.</a:t>
            </a:r>
          </a:p>
          <a:p>
            <a:r>
              <a:rPr lang="fi-FI" dirty="0"/>
              <a:t>20  minuutin  luonnossa olon jälkeen havaitaan mitattavia hyödyllisiä vaikutuksia, kuten kohonneen verenpaineen laskua.  Maksimivaikutus  saavutetaan  noin  kahdessa  tunnissa,  ja  se  kestää  useita  päiviä. </a:t>
            </a:r>
            <a:r>
              <a:rPr lang="fi-FI" sz="2100" i="1" dirty="0"/>
              <a:t>(Ulrich, R.S. 1981)</a:t>
            </a:r>
          </a:p>
          <a:p>
            <a:r>
              <a:rPr lang="fi-FI" dirty="0"/>
              <a:t>Terveyttä edistävää liikuntaa on markkinoitu pitkään, mutta silti vain 50 % suomalaisista täyttää kestävyysliikuntasuositukset (2,5 tuntia reipasta kävelyä tai vastaavaa liikuntaa, tai vaihtoehtoisesti tunti ja 15 minuuttia rasittavaa liikuntaa viikossa). </a:t>
            </a:r>
            <a:r>
              <a:rPr lang="fi-FI" sz="2100" i="1" dirty="0"/>
              <a:t>(Duodecim lehti, </a:t>
            </a:r>
            <a:r>
              <a:rPr lang="fi-FI" sz="2100" i="1" dirty="0" err="1"/>
              <a:t>Helasjärvi</a:t>
            </a:r>
            <a:r>
              <a:rPr lang="fi-FI" sz="2100" i="1" dirty="0"/>
              <a:t> et al., 2015;131(18):1713-8)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06077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EEE0D7E1-742A-4D7A-9D27-0738B4590D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187" y="0"/>
            <a:ext cx="10671625" cy="614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2189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DFC754-8752-429F-9C42-B4C3E60B4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400" dirty="0"/>
              <a:t>Luonnos luonnon virkistyskäytön strategiaksi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0E88039-03F5-4811-86F1-48882E428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990" y="1666130"/>
            <a:ext cx="11554020" cy="4406196"/>
          </a:xfrm>
        </p:spPr>
        <p:txBody>
          <a:bodyPr>
            <a:normAutofit fontScale="85000" lnSpcReduction="20000"/>
          </a:bodyPr>
          <a:lstStyle/>
          <a:p>
            <a:r>
              <a:rPr lang="fi-FI" dirty="0"/>
              <a:t>Luonnon virkistyskäytön hyötyjä voidaan arvioida talouden, terveyden ja ympäristön näkökulmasta. Monia näistä hyödyistä voidaan arvioida rahallisesti - toisaalta esimerkiksi kulttuuristen ja henkisten arvojen mittaaminen on haastavaa. </a:t>
            </a:r>
          </a:p>
          <a:p>
            <a:r>
              <a:rPr lang="fi-FI" dirty="0"/>
              <a:t>Luonnon virkistyskäytön lisääntyminen tuottaa tuloja ja työpaikkoja. Kansantaloudelliset hyödyt luonnon virkistyskäytöstä tunnetaan vielä puutteellisesti.</a:t>
            </a:r>
          </a:p>
          <a:p>
            <a:r>
              <a:rPr lang="fi-FI" dirty="0"/>
              <a:t>UKK-instituutin selvityksen mukaan liikkumattomuuden suorat kustannukset ovat vuosittain 3,5 miljardia euroa ja välilliset kustannukset huomioiden 7,5 miljardia euroa.</a:t>
            </a:r>
          </a:p>
          <a:p>
            <a:r>
              <a:rPr lang="fi-FI" dirty="0"/>
              <a:t>Tilastokeskuksen arvion mukaan Suomessa työllistyy noin 33 800 henkilöä luontomatkailun ja virkistyskäytön alalla, mikä on kymmenen prosenttia koko bio-talouden työllistävyydestä (Tyrväinen ym. 2018).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78726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09FEA9-1B88-488F-B44C-D8B4EE35A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Metsähallituksen Luontopalvelun selvitys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3B0F02E-E9E3-4033-974B-197C7AE2E5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Vuonna 2019, 63 kohteen kävijöiden rahankäytön paikallistaloudellinen kokonaisvaikutus oli 322 miljoonaa euroa ja työllisyysvaikutus 2 593 henkilötyövuotta.</a:t>
            </a:r>
          </a:p>
          <a:p>
            <a:r>
              <a:rPr lang="fi-FI" dirty="0"/>
              <a:t>Kansallispuistokävijöiden kokemien terveys- ja hyvinvointihyötyjen vaikutusten arvioidaan olleen 396 miljoonaa euroa vuonna 2020.</a:t>
            </a:r>
          </a:p>
          <a:p>
            <a:r>
              <a:rPr lang="fi-FI" dirty="0"/>
              <a:t>Vastaajan arvioima terveys- ja hyvinvointivaikutuksen arvo oli Kurjenrahkan kansallispuistossa 96 euroa (koetun arvon keskiarvo koko Suomessa 100 €, Kevon puistossa suurin keskiarvo 404€, tiedot vuoden 2013 kyselystä) </a:t>
            </a:r>
            <a:r>
              <a:rPr lang="fi-FI" dirty="0">
                <a:solidFill>
                  <a:schemeClr val="accent6">
                    <a:lumMod val="50000"/>
                  </a:schemeClr>
                </a:solidFill>
              </a:rPr>
              <a:t>Vuonna 2021 77600 kävijää = koettu arvo 7,5 M€</a:t>
            </a:r>
          </a:p>
        </p:txBody>
      </p:sp>
    </p:spTree>
    <p:extLst>
      <p:ext uri="{BB962C8B-B14F-4D97-AF65-F5344CB8AC3E}">
        <p14:creationId xmlns:p14="http://schemas.microsoft.com/office/powerpoint/2010/main" val="2284360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27EF28-6699-47E2-A8DE-CD718E4DC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Kuhankuonon </a:t>
            </a:r>
            <a:r>
              <a:rPr lang="fi-FI" dirty="0" err="1"/>
              <a:t>retkeilyreitistön</a:t>
            </a:r>
            <a:r>
              <a:rPr lang="fi-FI" dirty="0"/>
              <a:t> hanke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D5A5DC-6206-4397-95DA-9D16861C1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Leader-rahoitus Jokivarsikumppaneilta ja </a:t>
            </a:r>
            <a:r>
              <a:rPr lang="fi-FI" dirty="0" err="1"/>
              <a:t>VarsinHyvältä</a:t>
            </a:r>
            <a:endParaRPr lang="fi-FI" dirty="0"/>
          </a:p>
          <a:p>
            <a:r>
              <a:rPr lang="fi-FI" dirty="0"/>
              <a:t>Kehittämisen kärkenä reitistön </a:t>
            </a:r>
          </a:p>
          <a:p>
            <a:pPr lvl="1"/>
            <a:r>
              <a:rPr lang="fi-FI" dirty="0"/>
              <a:t>Osareittien saavutettavuus ja niiden kuvaukset</a:t>
            </a:r>
          </a:p>
          <a:p>
            <a:pPr lvl="1"/>
            <a:r>
              <a:rPr lang="fi-FI" dirty="0"/>
              <a:t>Tapahtumien linkitys ja määrittämisen helpottaminen</a:t>
            </a:r>
          </a:p>
          <a:p>
            <a:pPr lvl="1"/>
            <a:r>
              <a:rPr lang="fi-FI" dirty="0"/>
              <a:t>Palautteen annon linkitys ja seurannan helpottaminen</a:t>
            </a:r>
          </a:p>
          <a:p>
            <a:r>
              <a:rPr lang="fi-FI" dirty="0"/>
              <a:t>Investointien kärkenä reitistön</a:t>
            </a:r>
          </a:p>
          <a:p>
            <a:pPr lvl="1"/>
            <a:r>
              <a:rPr lang="fi-FI" dirty="0"/>
              <a:t>Kohde/reittikohtaisten kävijämäärien seuranta siirrettävillä mittauslaitteilla</a:t>
            </a:r>
          </a:p>
          <a:p>
            <a:pPr lvl="1"/>
            <a:r>
              <a:rPr lang="fi-FI" dirty="0"/>
              <a:t>Seurantatiedon hyödyntäminen mm. palveluntarjoajille ja myös kuntien käyttöön 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A900044-E67E-450C-B32D-31367606E3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85521" y="4883202"/>
            <a:ext cx="1194690" cy="1185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1143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27EF28-6699-47E2-A8DE-CD718E4DC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Kuhankuonon </a:t>
            </a:r>
            <a:r>
              <a:rPr lang="fi-FI" dirty="0" err="1"/>
              <a:t>retkeilyreitistön</a:t>
            </a:r>
            <a:r>
              <a:rPr lang="fi-FI" dirty="0"/>
              <a:t> hanke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D5A5DC-6206-4397-95DA-9D16861C16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990" y="1408386"/>
            <a:ext cx="11554020" cy="4866290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Seurantatiedon mittaus ja hyödyntäminen:</a:t>
            </a:r>
          </a:p>
          <a:p>
            <a:pPr lvl="1"/>
            <a:r>
              <a:rPr lang="fi-FI" dirty="0"/>
              <a:t>Tällä hetkellä mittaus vain metsähallituksen toimesta </a:t>
            </a:r>
            <a:r>
              <a:rPr lang="fi-FI" dirty="0" err="1"/>
              <a:t>Savojärven</a:t>
            </a:r>
            <a:r>
              <a:rPr lang="fi-FI" dirty="0"/>
              <a:t> kierroksella, vuonna 2020 yhteensä 96000 kävijää</a:t>
            </a:r>
          </a:p>
          <a:p>
            <a:r>
              <a:rPr lang="fi-FI" dirty="0"/>
              <a:t>Yhdistyksen dataa, miten hyödyntää…</a:t>
            </a:r>
          </a:p>
          <a:p>
            <a:pPr lvl="1"/>
            <a:r>
              <a:rPr lang="fi-FI" dirty="0"/>
              <a:t>Polttopuut/ nuotiopaikat</a:t>
            </a:r>
          </a:p>
          <a:p>
            <a:pPr lvl="2"/>
            <a:r>
              <a:rPr lang="fi-FI" dirty="0"/>
              <a:t>110 m</a:t>
            </a:r>
            <a:r>
              <a:rPr lang="fi-FI" baseline="30000" dirty="0"/>
              <a:t>3</a:t>
            </a:r>
            <a:r>
              <a:rPr lang="fi-FI" dirty="0"/>
              <a:t> polttopuuta ~ 3000 nuotiollista ~ keskimäärin 2 käyttäjää ~ 6000 tuntia ulkoilua</a:t>
            </a:r>
          </a:p>
          <a:p>
            <a:pPr lvl="2"/>
            <a:r>
              <a:rPr lang="fi-FI" dirty="0">
                <a:sym typeface="Wingdings" panose="05000000000000000000" pitchFamily="2" charset="2"/>
              </a:rPr>
              <a:t>Onko hinta puulle 50 euroa kuutio vai noin 0,9 euroa/käyttäjä</a:t>
            </a:r>
          </a:p>
          <a:p>
            <a:pPr lvl="1"/>
            <a:r>
              <a:rPr lang="fi-FI" dirty="0" err="1">
                <a:sym typeface="Wingdings" panose="05000000000000000000" pitchFamily="2" charset="2"/>
              </a:rPr>
              <a:t>Savojärven</a:t>
            </a:r>
            <a:r>
              <a:rPr lang="fi-FI" dirty="0">
                <a:sym typeface="Wingdings" panose="05000000000000000000" pitchFamily="2" charset="2"/>
              </a:rPr>
              <a:t> kävijämäärien mukaan (kierros noin 6 km, aika noin 2 h) : </a:t>
            </a:r>
          </a:p>
          <a:p>
            <a:pPr lvl="2"/>
            <a:r>
              <a:rPr lang="fi-FI" dirty="0"/>
              <a:t>465600 kilometriä kävelyä ja 155200 tuntia ulkoilua</a:t>
            </a:r>
          </a:p>
          <a:p>
            <a:pPr lvl="2"/>
            <a:r>
              <a:rPr lang="fi-FI" dirty="0"/>
              <a:t>0,33 euroa kävijä (yhdistyksen ylläpitokustannusten näkökulmasta)</a:t>
            </a:r>
          </a:p>
          <a:p>
            <a:pPr lvl="2"/>
            <a:r>
              <a:rPr lang="fi-FI" dirty="0"/>
              <a:t>0,058 euroa per kävelty kilometri (yhdistyksen ylläpitokustannusten näkökulmasta)</a:t>
            </a:r>
          </a:p>
          <a:p>
            <a:pPr lvl="2"/>
            <a:r>
              <a:rPr lang="fi-FI" dirty="0"/>
              <a:t>Noin 1200 henkilön laskennallinen ”riittävä 2,5 h/vko reipasta kävelyä-määrä vuodessa”</a:t>
            </a:r>
          </a:p>
          <a:p>
            <a:pPr lvl="1"/>
            <a:r>
              <a:rPr lang="fi-FI" dirty="0"/>
              <a:t>Palveluiden kohdentaminen ja toivottava myynnin lisääntyminen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A900044-E67E-450C-B32D-31367606E3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85521" y="4883202"/>
            <a:ext cx="1194690" cy="1185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896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428401-72C6-4A4D-AAA8-29FD95F87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Tulkintaa ja tilastoja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0ABB7DE-E6ED-4B84-902C-37344DBEEF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Luontomatkailulla paljon välittömiä ja välillisiä vaikutuksia, tilastointi etenkin paikallistasolla haastavaa</a:t>
            </a:r>
          </a:p>
          <a:p>
            <a:r>
              <a:rPr lang="fi-FI" dirty="0"/>
              <a:t>Alalla vähän yleisesti hyväksyttyjä mittareita vaikutuksista</a:t>
            </a:r>
          </a:p>
          <a:p>
            <a:r>
              <a:rPr lang="fi-FI" dirty="0"/>
              <a:t>Tarve seurannan ja hyötyjen kehittämiselle tunnistettu</a:t>
            </a:r>
          </a:p>
          <a:p>
            <a:r>
              <a:rPr lang="fi-FI" dirty="0"/>
              <a:t>Aloitetaan itse siitä mistä pystytään, toiveena lisääntynyt tieto, lisää dataa kohdetasolta ja toivottavasti myös </a:t>
            </a:r>
            <a:r>
              <a:rPr lang="fi-FI"/>
              <a:t>avointa keskustelua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43041363"/>
      </p:ext>
    </p:extLst>
  </p:cSld>
  <p:clrMapOvr>
    <a:masterClrMapping/>
  </p:clrMapOvr>
</p:sld>
</file>

<file path=ppt/theme/theme1.xml><?xml version="1.0" encoding="utf-8"?>
<a:theme xmlns:a="http://schemas.openxmlformats.org/drawingml/2006/main" name="VSL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SLteema" id="{3426F1BE-42E2-42B1-99D7-988704471526}" vid="{5E0C9D2B-84E3-4294-A110-7BE242079662}"/>
    </a:ext>
  </a:extLst>
</a:theme>
</file>

<file path=ppt/theme/theme2.xml><?xml version="1.0" encoding="utf-8"?>
<a:theme xmlns:a="http://schemas.openxmlformats.org/drawingml/2006/main" name="vsl_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vsl_3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vsl_4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vsl_5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VSLteema</Template>
  <TotalTime>1911</TotalTime>
  <Words>535</Words>
  <Application>Microsoft Office PowerPoint</Application>
  <PresentationFormat>Laajakuva</PresentationFormat>
  <Paragraphs>43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1</vt:i4>
      </vt:variant>
      <vt:variant>
        <vt:lpstr>Teema</vt:lpstr>
      </vt:variant>
      <vt:variant>
        <vt:i4>5</vt:i4>
      </vt:variant>
      <vt:variant>
        <vt:lpstr>Dian otsikot</vt:lpstr>
      </vt:variant>
      <vt:variant>
        <vt:i4>8</vt:i4>
      </vt:variant>
    </vt:vector>
  </HeadingPairs>
  <TitlesOfParts>
    <vt:vector size="14" baseType="lpstr">
      <vt:lpstr>Arial</vt:lpstr>
      <vt:lpstr>VSLteema</vt:lpstr>
      <vt:lpstr>vsl_2</vt:lpstr>
      <vt:lpstr>vsl_3</vt:lpstr>
      <vt:lpstr>vsl_4</vt:lpstr>
      <vt:lpstr>vsl_5</vt:lpstr>
      <vt:lpstr>Luontomatkailu tukee terveyttä ja hyvinvointia.  Mitä vaikutuksia on luontomatkailulla paikallistalouteen ja kuntiin?  Miten näitä asioita voi tutkia?</vt:lpstr>
      <vt:lpstr>Yleisiä tunnistettuja vaikutuksia</vt:lpstr>
      <vt:lpstr>PowerPoint-esitys</vt:lpstr>
      <vt:lpstr>Luonnos luonnon virkistyskäytön strategiaksi</vt:lpstr>
      <vt:lpstr>Metsähallituksen Luontopalvelun selvitys</vt:lpstr>
      <vt:lpstr>Kuhankuonon retkeilyreitistön hanke</vt:lpstr>
      <vt:lpstr>Kuhankuonon retkeilyreitistön hanke</vt:lpstr>
      <vt:lpstr>Tulkintaa ja tilastoja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Klap Aleksis</dc:creator>
  <cp:lastModifiedBy>Klap Aleksis</cp:lastModifiedBy>
  <cp:revision>4</cp:revision>
  <dcterms:created xsi:type="dcterms:W3CDTF">2022-01-18T06:21:02Z</dcterms:created>
  <dcterms:modified xsi:type="dcterms:W3CDTF">2022-01-28T07:30:17Z</dcterms:modified>
</cp:coreProperties>
</file>