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9" r:id="rId1"/>
    <p:sldMasterId id="2147484491" r:id="rId2"/>
  </p:sldMasterIdLst>
  <p:notesMasterIdLst>
    <p:notesMasterId r:id="rId15"/>
  </p:notesMasterIdLst>
  <p:handoutMasterIdLst>
    <p:handoutMasterId r:id="rId16"/>
  </p:handoutMasterIdLst>
  <p:sldIdLst>
    <p:sldId id="310" r:id="rId3"/>
    <p:sldId id="319" r:id="rId4"/>
    <p:sldId id="312" r:id="rId5"/>
    <p:sldId id="304" r:id="rId6"/>
    <p:sldId id="314" r:id="rId7"/>
    <p:sldId id="262" r:id="rId8"/>
    <p:sldId id="317" r:id="rId9"/>
    <p:sldId id="313" r:id="rId10"/>
    <p:sldId id="316" r:id="rId11"/>
    <p:sldId id="257" r:id="rId12"/>
    <p:sldId id="318" r:id="rId13"/>
    <p:sldId id="292" r:id="rId14"/>
  </p:sldIdLst>
  <p:sldSz cx="9144000" cy="6858000" type="screen4x3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6E2D6-B280-422C-8758-0B500730AC1D}" v="522" dt="2022-01-27T09:24:02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uno Linkoranta" userId="d50cad69cd48d26f" providerId="LiveId" clId="{03E6E2D6-B280-422C-8758-0B500730AC1D}"/>
    <pc:docChg chg="undo redo custSel addSld delSld modSld sldOrd">
      <pc:chgData name="Tauno Linkoranta" userId="d50cad69cd48d26f" providerId="LiveId" clId="{03E6E2D6-B280-422C-8758-0B500730AC1D}" dt="2022-01-27T09:24:02.349" v="3846" actId="478"/>
      <pc:docMkLst>
        <pc:docMk/>
      </pc:docMkLst>
      <pc:sldChg chg="addSp delSp modSp mod">
        <pc:chgData name="Tauno Linkoranta" userId="d50cad69cd48d26f" providerId="LiveId" clId="{03E6E2D6-B280-422C-8758-0B500730AC1D}" dt="2022-01-27T09:24:02.349" v="3846" actId="478"/>
        <pc:sldMkLst>
          <pc:docMk/>
          <pc:sldMk cId="2570831180" sldId="262"/>
        </pc:sldMkLst>
        <pc:spChg chg="mod">
          <ac:chgData name="Tauno Linkoranta" userId="d50cad69cd48d26f" providerId="LiveId" clId="{03E6E2D6-B280-422C-8758-0B500730AC1D}" dt="2022-01-24T12:54:39.353" v="3568" actId="255"/>
          <ac:spMkLst>
            <pc:docMk/>
            <pc:sldMk cId="2570831180" sldId="262"/>
            <ac:spMk id="2" creationId="{00000000-0000-0000-0000-000000000000}"/>
          </ac:spMkLst>
        </pc:spChg>
        <pc:spChg chg="mod">
          <ac:chgData name="Tauno Linkoranta" userId="d50cad69cd48d26f" providerId="LiveId" clId="{03E6E2D6-B280-422C-8758-0B500730AC1D}" dt="2022-01-24T13:21:52.501" v="3740" actId="20577"/>
          <ac:spMkLst>
            <pc:docMk/>
            <pc:sldMk cId="2570831180" sldId="262"/>
            <ac:spMk id="11" creationId="{00000000-0000-0000-0000-000000000000}"/>
          </ac:spMkLst>
        </pc:spChg>
        <pc:picChg chg="add del">
          <ac:chgData name="Tauno Linkoranta" userId="d50cad69cd48d26f" providerId="LiveId" clId="{03E6E2D6-B280-422C-8758-0B500730AC1D}" dt="2022-01-27T09:24:02.349" v="3846" actId="478"/>
          <ac:picMkLst>
            <pc:docMk/>
            <pc:sldMk cId="2570831180" sldId="262"/>
            <ac:picMk id="2053" creationId="{00000000-0000-0000-0000-000000000000}"/>
          </ac:picMkLst>
        </pc:picChg>
      </pc:sldChg>
      <pc:sldChg chg="del">
        <pc:chgData name="Tauno Linkoranta" userId="d50cad69cd48d26f" providerId="LiveId" clId="{03E6E2D6-B280-422C-8758-0B500730AC1D}" dt="2022-01-19T11:51:17.130" v="426" actId="47"/>
        <pc:sldMkLst>
          <pc:docMk/>
          <pc:sldMk cId="3685139126" sldId="303"/>
        </pc:sldMkLst>
      </pc:sldChg>
      <pc:sldChg chg="addSp delSp modSp mod">
        <pc:chgData name="Tauno Linkoranta" userId="d50cad69cd48d26f" providerId="LiveId" clId="{03E6E2D6-B280-422C-8758-0B500730AC1D}" dt="2022-01-27T08:36:21.185" v="3835" actId="1076"/>
        <pc:sldMkLst>
          <pc:docMk/>
          <pc:sldMk cId="38286195" sldId="304"/>
        </pc:sldMkLst>
        <pc:spChg chg="mod">
          <ac:chgData name="Tauno Linkoranta" userId="d50cad69cd48d26f" providerId="LiveId" clId="{03E6E2D6-B280-422C-8758-0B500730AC1D}" dt="2022-01-19T11:50:54.795" v="403" actId="20577"/>
          <ac:spMkLst>
            <pc:docMk/>
            <pc:sldMk cId="38286195" sldId="304"/>
            <ac:spMk id="2" creationId="{00000000-0000-0000-0000-000000000000}"/>
          </ac:spMkLst>
        </pc:spChg>
        <pc:spChg chg="mod">
          <ac:chgData name="Tauno Linkoranta" userId="d50cad69cd48d26f" providerId="LiveId" clId="{03E6E2D6-B280-422C-8758-0B500730AC1D}" dt="2022-01-19T12:16:29.293" v="1023" actId="6549"/>
          <ac:spMkLst>
            <pc:docMk/>
            <pc:sldMk cId="38286195" sldId="304"/>
            <ac:spMk id="6" creationId="{00000000-0000-0000-0000-000000000000}"/>
          </ac:spMkLst>
        </pc:spChg>
        <pc:spChg chg="add del mod">
          <ac:chgData name="Tauno Linkoranta" userId="d50cad69cd48d26f" providerId="LiveId" clId="{03E6E2D6-B280-422C-8758-0B500730AC1D}" dt="2022-01-19T11:49:59.007" v="339" actId="478"/>
          <ac:spMkLst>
            <pc:docMk/>
            <pc:sldMk cId="38286195" sldId="304"/>
            <ac:spMk id="8" creationId="{81B81A11-90D5-4ABB-B5EF-834818E6B698}"/>
          </ac:spMkLst>
        </pc:spChg>
        <pc:picChg chg="add del mod">
          <ac:chgData name="Tauno Linkoranta" userId="d50cad69cd48d26f" providerId="LiveId" clId="{03E6E2D6-B280-422C-8758-0B500730AC1D}" dt="2022-01-19T11:41:55.813" v="329" actId="478"/>
          <ac:picMkLst>
            <pc:docMk/>
            <pc:sldMk cId="38286195" sldId="304"/>
            <ac:picMk id="4" creationId="{8BC9A230-DE80-4AE9-BC07-1786C7172504}"/>
          </ac:picMkLst>
        </pc:picChg>
        <pc:picChg chg="add mod">
          <ac:chgData name="Tauno Linkoranta" userId="d50cad69cd48d26f" providerId="LiveId" clId="{03E6E2D6-B280-422C-8758-0B500730AC1D}" dt="2022-01-27T08:36:21.185" v="3835" actId="1076"/>
          <ac:picMkLst>
            <pc:docMk/>
            <pc:sldMk cId="38286195" sldId="304"/>
            <ac:picMk id="7" creationId="{C9FB6E7B-F97D-4C02-B081-AA5808F67950}"/>
          </ac:picMkLst>
        </pc:picChg>
        <pc:picChg chg="del">
          <ac:chgData name="Tauno Linkoranta" userId="d50cad69cd48d26f" providerId="LiveId" clId="{03E6E2D6-B280-422C-8758-0B500730AC1D}" dt="2022-01-19T11:36:15.456" v="324" actId="478"/>
          <ac:picMkLst>
            <pc:docMk/>
            <pc:sldMk cId="38286195" sldId="304"/>
            <ac:picMk id="14" creationId="{EEECF229-F8F8-4134-AA69-8F27A7BE8AB1}"/>
          </ac:picMkLst>
        </pc:picChg>
      </pc:sldChg>
      <pc:sldChg chg="modSp mod">
        <pc:chgData name="Tauno Linkoranta" userId="d50cad69cd48d26f" providerId="LiveId" clId="{03E6E2D6-B280-422C-8758-0B500730AC1D}" dt="2022-01-27T08:17:58.113" v="3776" actId="20577"/>
        <pc:sldMkLst>
          <pc:docMk/>
          <pc:sldMk cId="3886907913" sldId="310"/>
        </pc:sldMkLst>
        <pc:spChg chg="mod">
          <ac:chgData name="Tauno Linkoranta" userId="d50cad69cd48d26f" providerId="LiveId" clId="{03E6E2D6-B280-422C-8758-0B500730AC1D}" dt="2022-01-19T11:20:26.046" v="80" actId="20577"/>
          <ac:spMkLst>
            <pc:docMk/>
            <pc:sldMk cId="3886907913" sldId="310"/>
            <ac:spMk id="2050" creationId="{00000000-0000-0000-0000-000000000000}"/>
          </ac:spMkLst>
        </pc:spChg>
        <pc:spChg chg="mod">
          <ac:chgData name="Tauno Linkoranta" userId="d50cad69cd48d26f" providerId="LiveId" clId="{03E6E2D6-B280-422C-8758-0B500730AC1D}" dt="2022-01-27T08:17:58.113" v="3776" actId="20577"/>
          <ac:spMkLst>
            <pc:docMk/>
            <pc:sldMk cId="3886907913" sldId="310"/>
            <ac:spMk id="2051" creationId="{00000000-0000-0000-0000-000000000000}"/>
          </ac:spMkLst>
        </pc:spChg>
      </pc:sldChg>
      <pc:sldChg chg="del">
        <pc:chgData name="Tauno Linkoranta" userId="d50cad69cd48d26f" providerId="LiveId" clId="{03E6E2D6-B280-422C-8758-0B500730AC1D}" dt="2022-01-24T12:21:51.728" v="2687" actId="47"/>
        <pc:sldMkLst>
          <pc:docMk/>
          <pc:sldMk cId="2892166514" sldId="311"/>
        </pc:sldMkLst>
      </pc:sldChg>
      <pc:sldChg chg="addSp delSp modSp new mod ord setBg">
        <pc:chgData name="Tauno Linkoranta" userId="d50cad69cd48d26f" providerId="LiveId" clId="{03E6E2D6-B280-422C-8758-0B500730AC1D}" dt="2022-01-27T08:34:53.944" v="3834" actId="14100"/>
        <pc:sldMkLst>
          <pc:docMk/>
          <pc:sldMk cId="2757065915" sldId="312"/>
        </pc:sldMkLst>
        <pc:spChg chg="mod">
          <ac:chgData name="Tauno Linkoranta" userId="d50cad69cd48d26f" providerId="LiveId" clId="{03E6E2D6-B280-422C-8758-0B500730AC1D}" dt="2022-01-19T12:10:54.373" v="951" actId="14100"/>
          <ac:spMkLst>
            <pc:docMk/>
            <pc:sldMk cId="2757065915" sldId="312"/>
            <ac:spMk id="2" creationId="{59B12636-6DD3-4A0B-900F-6318D38B0788}"/>
          </ac:spMkLst>
        </pc:spChg>
        <pc:spChg chg="del mod">
          <ac:chgData name="Tauno Linkoranta" userId="d50cad69cd48d26f" providerId="LiveId" clId="{03E6E2D6-B280-422C-8758-0B500730AC1D}" dt="2022-01-19T12:09:48.967" v="916" actId="478"/>
          <ac:spMkLst>
            <pc:docMk/>
            <pc:sldMk cId="2757065915" sldId="312"/>
            <ac:spMk id="3" creationId="{B5A99D04-5502-44D1-8AAA-406FD1C9375E}"/>
          </ac:spMkLst>
        </pc:spChg>
        <pc:spChg chg="add del mod">
          <ac:chgData name="Tauno Linkoranta" userId="d50cad69cd48d26f" providerId="LiveId" clId="{03E6E2D6-B280-422C-8758-0B500730AC1D}" dt="2022-01-19T11:59:44.561" v="608" actId="478"/>
          <ac:spMkLst>
            <pc:docMk/>
            <pc:sldMk cId="2757065915" sldId="312"/>
            <ac:spMk id="6" creationId="{BCBCC6F2-C6C1-4DFA-AE7D-23BA5FBD4A3D}"/>
          </ac:spMkLst>
        </pc:spChg>
        <pc:spChg chg="add del mod">
          <ac:chgData name="Tauno Linkoranta" userId="d50cad69cd48d26f" providerId="LiveId" clId="{03E6E2D6-B280-422C-8758-0B500730AC1D}" dt="2022-01-19T12:00:21.322" v="612" actId="478"/>
          <ac:spMkLst>
            <pc:docMk/>
            <pc:sldMk cId="2757065915" sldId="312"/>
            <ac:spMk id="9" creationId="{8A8CA2FE-6E9E-4889-93FB-542793D422B7}"/>
          </ac:spMkLst>
        </pc:spChg>
        <pc:spChg chg="add del mod">
          <ac:chgData name="Tauno Linkoranta" userId="d50cad69cd48d26f" providerId="LiveId" clId="{03E6E2D6-B280-422C-8758-0B500730AC1D}" dt="2022-01-19T12:01:32.220" v="621" actId="478"/>
          <ac:spMkLst>
            <pc:docMk/>
            <pc:sldMk cId="2757065915" sldId="312"/>
            <ac:spMk id="12" creationId="{27669E34-4A5E-4008-B6B0-A6987B344D85}"/>
          </ac:spMkLst>
        </pc:spChg>
        <pc:spChg chg="add del mod">
          <ac:chgData name="Tauno Linkoranta" userId="d50cad69cd48d26f" providerId="LiveId" clId="{03E6E2D6-B280-422C-8758-0B500730AC1D}" dt="2022-01-19T12:05:09.111" v="705"/>
          <ac:spMkLst>
            <pc:docMk/>
            <pc:sldMk cId="2757065915" sldId="312"/>
            <ac:spMk id="15" creationId="{2AAD2703-62BD-49E2-B522-0BF2703657EA}"/>
          </ac:spMkLst>
        </pc:spChg>
        <pc:picChg chg="add del mod">
          <ac:chgData name="Tauno Linkoranta" userId="d50cad69cd48d26f" providerId="LiveId" clId="{03E6E2D6-B280-422C-8758-0B500730AC1D}" dt="2022-01-19T11:59:44.561" v="608" actId="478"/>
          <ac:picMkLst>
            <pc:docMk/>
            <pc:sldMk cId="2757065915" sldId="312"/>
            <ac:picMk id="5" creationId="{30B13B1D-B3C9-49D5-8ED1-E7FB6D7AE4EB}"/>
          </ac:picMkLst>
        </pc:picChg>
        <pc:picChg chg="add del mod">
          <ac:chgData name="Tauno Linkoranta" userId="d50cad69cd48d26f" providerId="LiveId" clId="{03E6E2D6-B280-422C-8758-0B500730AC1D}" dt="2022-01-19T12:00:21.322" v="612" actId="478"/>
          <ac:picMkLst>
            <pc:docMk/>
            <pc:sldMk cId="2757065915" sldId="312"/>
            <ac:picMk id="8" creationId="{71648776-D215-41FA-BA57-EAD2CD5D15F5}"/>
          </ac:picMkLst>
        </pc:picChg>
        <pc:picChg chg="add del mod">
          <ac:chgData name="Tauno Linkoranta" userId="d50cad69cd48d26f" providerId="LiveId" clId="{03E6E2D6-B280-422C-8758-0B500730AC1D}" dt="2022-01-19T12:01:32.220" v="621" actId="478"/>
          <ac:picMkLst>
            <pc:docMk/>
            <pc:sldMk cId="2757065915" sldId="312"/>
            <ac:picMk id="11" creationId="{726801B1-2AAF-4A0C-819D-36293074EE02}"/>
          </ac:picMkLst>
        </pc:picChg>
        <pc:picChg chg="add mod ord">
          <ac:chgData name="Tauno Linkoranta" userId="d50cad69cd48d26f" providerId="LiveId" clId="{03E6E2D6-B280-422C-8758-0B500730AC1D}" dt="2022-01-27T08:34:53.944" v="3834" actId="14100"/>
          <ac:picMkLst>
            <pc:docMk/>
            <pc:sldMk cId="2757065915" sldId="312"/>
            <ac:picMk id="14" creationId="{C30A3D13-636F-416F-A949-EBC412C918D7}"/>
          </ac:picMkLst>
        </pc:picChg>
      </pc:sldChg>
      <pc:sldChg chg="addSp delSp modSp mod modClrScheme chgLayout">
        <pc:chgData name="Tauno Linkoranta" userId="d50cad69cd48d26f" providerId="LiveId" clId="{03E6E2D6-B280-422C-8758-0B500730AC1D}" dt="2022-01-27T08:41:29.532" v="3836" actId="1076"/>
        <pc:sldMkLst>
          <pc:docMk/>
          <pc:sldMk cId="887705113" sldId="313"/>
        </pc:sldMkLst>
        <pc:spChg chg="mod ord">
          <ac:chgData name="Tauno Linkoranta" userId="d50cad69cd48d26f" providerId="LiveId" clId="{03E6E2D6-B280-422C-8758-0B500730AC1D}" dt="2022-01-24T13:15:59.487" v="3602" actId="20577"/>
          <ac:spMkLst>
            <pc:docMk/>
            <pc:sldMk cId="887705113" sldId="313"/>
            <ac:spMk id="2" creationId="{00000000-0000-0000-0000-000000000000}"/>
          </ac:spMkLst>
        </pc:spChg>
        <pc:spChg chg="add del mod ord">
          <ac:chgData name="Tauno Linkoranta" userId="d50cad69cd48d26f" providerId="LiveId" clId="{03E6E2D6-B280-422C-8758-0B500730AC1D}" dt="2022-01-19T15:19:57.192" v="2305" actId="931"/>
          <ac:spMkLst>
            <pc:docMk/>
            <pc:sldMk cId="887705113" sldId="313"/>
            <ac:spMk id="5" creationId="{EAB533BF-E86A-46E4-AA9F-3A30ED3DF8CB}"/>
          </ac:spMkLst>
        </pc:spChg>
        <pc:spChg chg="mod ord">
          <ac:chgData name="Tauno Linkoranta" userId="d50cad69cd48d26f" providerId="LiveId" clId="{03E6E2D6-B280-422C-8758-0B500730AC1D}" dt="2022-01-24T13:16:36.084" v="3603" actId="20577"/>
          <ac:spMkLst>
            <pc:docMk/>
            <pc:sldMk cId="887705113" sldId="313"/>
            <ac:spMk id="6" creationId="{00000000-0000-0000-0000-000000000000}"/>
          </ac:spMkLst>
        </pc:spChg>
        <pc:picChg chg="add del mod">
          <ac:chgData name="Tauno Linkoranta" userId="d50cad69cd48d26f" providerId="LiveId" clId="{03E6E2D6-B280-422C-8758-0B500730AC1D}" dt="2022-01-19T15:13:42.864" v="2304" actId="478"/>
          <ac:picMkLst>
            <pc:docMk/>
            <pc:sldMk cId="887705113" sldId="313"/>
            <ac:picMk id="4" creationId="{796F1C10-7E50-4B6F-B3D2-A4F541B1E5FF}"/>
          </ac:picMkLst>
        </pc:picChg>
        <pc:picChg chg="del">
          <ac:chgData name="Tauno Linkoranta" userId="d50cad69cd48d26f" providerId="LiveId" clId="{03E6E2D6-B280-422C-8758-0B500730AC1D}" dt="2022-01-19T11:53:53.043" v="449" actId="478"/>
          <ac:picMkLst>
            <pc:docMk/>
            <pc:sldMk cId="887705113" sldId="313"/>
            <ac:picMk id="7" creationId="{C9FB6E7B-F97D-4C02-B081-AA5808F67950}"/>
          </ac:picMkLst>
        </pc:picChg>
        <pc:picChg chg="add mod">
          <ac:chgData name="Tauno Linkoranta" userId="d50cad69cd48d26f" providerId="LiveId" clId="{03E6E2D6-B280-422C-8758-0B500730AC1D}" dt="2022-01-27T08:41:29.532" v="3836" actId="1076"/>
          <ac:picMkLst>
            <pc:docMk/>
            <pc:sldMk cId="887705113" sldId="313"/>
            <ac:picMk id="9" creationId="{54314BCB-5D53-4CDA-B9A7-F0C26F96FEEE}"/>
          </ac:picMkLst>
        </pc:picChg>
      </pc:sldChg>
      <pc:sldChg chg="addSp delSp modSp new mod">
        <pc:chgData name="Tauno Linkoranta" userId="d50cad69cd48d26f" providerId="LiveId" clId="{03E6E2D6-B280-422C-8758-0B500730AC1D}" dt="2022-01-19T14:00:58.523" v="1766" actId="6549"/>
        <pc:sldMkLst>
          <pc:docMk/>
          <pc:sldMk cId="627083247" sldId="314"/>
        </pc:sldMkLst>
        <pc:spChg chg="mod">
          <ac:chgData name="Tauno Linkoranta" userId="d50cad69cd48d26f" providerId="LiveId" clId="{03E6E2D6-B280-422C-8758-0B500730AC1D}" dt="2022-01-19T14:00:58.523" v="1766" actId="6549"/>
          <ac:spMkLst>
            <pc:docMk/>
            <pc:sldMk cId="627083247" sldId="314"/>
            <ac:spMk id="2" creationId="{ED76408C-4802-46BE-975E-47A7263641F9}"/>
          </ac:spMkLst>
        </pc:spChg>
        <pc:spChg chg="del">
          <ac:chgData name="Tauno Linkoranta" userId="d50cad69cd48d26f" providerId="LiveId" clId="{03E6E2D6-B280-422C-8758-0B500730AC1D}" dt="2022-01-19T13:28:22.366" v="1487" actId="1032"/>
          <ac:spMkLst>
            <pc:docMk/>
            <pc:sldMk cId="627083247" sldId="314"/>
            <ac:spMk id="3" creationId="{CF5C4BD1-BCF0-4EB5-8127-E2E9A8584962}"/>
          </ac:spMkLst>
        </pc:spChg>
        <pc:graphicFrameChg chg="add mod modGraphic">
          <ac:chgData name="Tauno Linkoranta" userId="d50cad69cd48d26f" providerId="LiveId" clId="{03E6E2D6-B280-422C-8758-0B500730AC1D}" dt="2022-01-19T14:00:17.090" v="1764"/>
          <ac:graphicFrameMkLst>
            <pc:docMk/>
            <pc:sldMk cId="627083247" sldId="314"/>
            <ac:graphicFrameMk id="6" creationId="{F80A3F65-E886-49AE-A380-3325C03E4E9E}"/>
          </ac:graphicFrameMkLst>
        </pc:graphicFrameChg>
      </pc:sldChg>
      <pc:sldChg chg="addSp delSp modSp new del mod">
        <pc:chgData name="Tauno Linkoranta" userId="d50cad69cd48d26f" providerId="LiveId" clId="{03E6E2D6-B280-422C-8758-0B500730AC1D}" dt="2022-01-24T12:56:28.988" v="3574" actId="47"/>
        <pc:sldMkLst>
          <pc:docMk/>
          <pc:sldMk cId="884475980" sldId="315"/>
        </pc:sldMkLst>
        <pc:spChg chg="mod">
          <ac:chgData name="Tauno Linkoranta" userId="d50cad69cd48d26f" providerId="LiveId" clId="{03E6E2D6-B280-422C-8758-0B500730AC1D}" dt="2022-01-19T15:04:52.454" v="2243" actId="20577"/>
          <ac:spMkLst>
            <pc:docMk/>
            <pc:sldMk cId="884475980" sldId="315"/>
            <ac:spMk id="2" creationId="{3B87E164-004D-453B-830E-246AE1531EE1}"/>
          </ac:spMkLst>
        </pc:spChg>
        <pc:spChg chg="add del mod">
          <ac:chgData name="Tauno Linkoranta" userId="d50cad69cd48d26f" providerId="LiveId" clId="{03E6E2D6-B280-422C-8758-0B500730AC1D}" dt="2022-01-19T15:09:03.736" v="2293" actId="478"/>
          <ac:spMkLst>
            <pc:docMk/>
            <pc:sldMk cId="884475980" sldId="315"/>
            <ac:spMk id="6" creationId="{17DC21B1-A847-47A6-978A-A7372E0131CB}"/>
          </ac:spMkLst>
        </pc:spChg>
        <pc:picChg chg="add mod modCrop">
          <ac:chgData name="Tauno Linkoranta" userId="d50cad69cd48d26f" providerId="LiveId" clId="{03E6E2D6-B280-422C-8758-0B500730AC1D}" dt="2022-01-19T15:26:12.935" v="2498" actId="14100"/>
          <ac:picMkLst>
            <pc:docMk/>
            <pc:sldMk cId="884475980" sldId="315"/>
            <ac:picMk id="5" creationId="{BCD06D0C-E62D-4AB9-853F-937D9828B01A}"/>
          </ac:picMkLst>
        </pc:picChg>
      </pc:sldChg>
      <pc:sldChg chg="new del">
        <pc:chgData name="Tauno Linkoranta" userId="d50cad69cd48d26f" providerId="LiveId" clId="{03E6E2D6-B280-422C-8758-0B500730AC1D}" dt="2022-01-19T15:22:04.021" v="2316" actId="680"/>
        <pc:sldMkLst>
          <pc:docMk/>
          <pc:sldMk cId="523727530" sldId="316"/>
        </pc:sldMkLst>
      </pc:sldChg>
      <pc:sldChg chg="addSp delSp modSp new mod">
        <pc:chgData name="Tauno Linkoranta" userId="d50cad69cd48d26f" providerId="LiveId" clId="{03E6E2D6-B280-422C-8758-0B500730AC1D}" dt="2022-01-27T09:13:18.802" v="3844"/>
        <pc:sldMkLst>
          <pc:docMk/>
          <pc:sldMk cId="2133609283" sldId="316"/>
        </pc:sldMkLst>
        <pc:spChg chg="mod">
          <ac:chgData name="Tauno Linkoranta" userId="d50cad69cd48d26f" providerId="LiveId" clId="{03E6E2D6-B280-422C-8758-0B500730AC1D}" dt="2022-01-24T12:21:46.552" v="2686" actId="5793"/>
          <ac:spMkLst>
            <pc:docMk/>
            <pc:sldMk cId="2133609283" sldId="316"/>
            <ac:spMk id="2" creationId="{92C4EA2C-D0BD-4B36-AA2E-2E0584F69940}"/>
          </ac:spMkLst>
        </pc:spChg>
        <pc:spChg chg="del">
          <ac:chgData name="Tauno Linkoranta" userId="d50cad69cd48d26f" providerId="LiveId" clId="{03E6E2D6-B280-422C-8758-0B500730AC1D}" dt="2022-01-19T15:23:19.819" v="2425" actId="478"/>
          <ac:spMkLst>
            <pc:docMk/>
            <pc:sldMk cId="2133609283" sldId="316"/>
            <ac:spMk id="3" creationId="{539E88C3-8C64-436E-8858-D6E38FB9895C}"/>
          </ac:spMkLst>
        </pc:spChg>
        <pc:spChg chg="add del mod">
          <ac:chgData name="Tauno Linkoranta" userId="d50cad69cd48d26f" providerId="LiveId" clId="{03E6E2D6-B280-422C-8758-0B500730AC1D}" dt="2022-01-27T09:13:18.802" v="3844"/>
          <ac:spMkLst>
            <pc:docMk/>
            <pc:sldMk cId="2133609283" sldId="316"/>
            <ac:spMk id="4" creationId="{B2F0D96E-E613-4CB7-A027-F7A16B3CA7A4}"/>
          </ac:spMkLst>
        </pc:spChg>
        <pc:spChg chg="del">
          <ac:chgData name="Tauno Linkoranta" userId="d50cad69cd48d26f" providerId="LiveId" clId="{03E6E2D6-B280-422C-8758-0B500730AC1D}" dt="2022-01-19T15:25:18.981" v="2429" actId="931"/>
          <ac:spMkLst>
            <pc:docMk/>
            <pc:sldMk cId="2133609283" sldId="316"/>
            <ac:spMk id="4" creationId="{FA414A29-79A5-46D9-8264-397A40C248AA}"/>
          </ac:spMkLst>
        </pc:spChg>
        <pc:spChg chg="add del mod">
          <ac:chgData name="Tauno Linkoranta" userId="d50cad69cd48d26f" providerId="LiveId" clId="{03E6E2D6-B280-422C-8758-0B500730AC1D}" dt="2022-01-19T15:25:46.691" v="2494" actId="478"/>
          <ac:spMkLst>
            <pc:docMk/>
            <pc:sldMk cId="2133609283" sldId="316"/>
            <ac:spMk id="7" creationId="{AA334633-4929-4A50-8393-1C28C1FE446A}"/>
          </ac:spMkLst>
        </pc:spChg>
        <pc:picChg chg="add del mod">
          <ac:chgData name="Tauno Linkoranta" userId="d50cad69cd48d26f" providerId="LiveId" clId="{03E6E2D6-B280-422C-8758-0B500730AC1D}" dt="2022-01-27T09:13:10.892" v="3843" actId="478"/>
          <ac:picMkLst>
            <pc:docMk/>
            <pc:sldMk cId="2133609283" sldId="316"/>
            <ac:picMk id="6" creationId="{CA36C111-917A-4DDC-87E0-26F9549E5C55}"/>
          </ac:picMkLst>
        </pc:picChg>
        <pc:picChg chg="add mod">
          <ac:chgData name="Tauno Linkoranta" userId="d50cad69cd48d26f" providerId="LiveId" clId="{03E6E2D6-B280-422C-8758-0B500730AC1D}" dt="2022-01-27T09:13:18.802" v="3844"/>
          <ac:picMkLst>
            <pc:docMk/>
            <pc:sldMk cId="2133609283" sldId="316"/>
            <ac:picMk id="1026" creationId="{A29EBA52-CC43-493D-B41A-489E9C717F8E}"/>
          </ac:picMkLst>
        </pc:picChg>
      </pc:sldChg>
      <pc:sldChg chg="addSp delSp modSp mod">
        <pc:chgData name="Tauno Linkoranta" userId="d50cad69cd48d26f" providerId="LiveId" clId="{03E6E2D6-B280-422C-8758-0B500730AC1D}" dt="2022-01-24T10:58:46.784" v="2520" actId="14100"/>
        <pc:sldMkLst>
          <pc:docMk/>
          <pc:sldMk cId="1521277775" sldId="317"/>
        </pc:sldMkLst>
        <pc:spChg chg="mod">
          <ac:chgData name="Tauno Linkoranta" userId="d50cad69cd48d26f" providerId="LiveId" clId="{03E6E2D6-B280-422C-8758-0B500730AC1D}" dt="2022-01-24T10:57:47.314" v="2515" actId="14100"/>
          <ac:spMkLst>
            <pc:docMk/>
            <pc:sldMk cId="1521277775" sldId="317"/>
            <ac:spMk id="2" creationId="{206A7747-045F-4243-83E4-0A89469A1E2D}"/>
          </ac:spMkLst>
        </pc:spChg>
        <pc:spChg chg="del mod">
          <ac:chgData name="Tauno Linkoranta" userId="d50cad69cd48d26f" providerId="LiveId" clId="{03E6E2D6-B280-422C-8758-0B500730AC1D}" dt="2022-01-24T10:32:35.559" v="2502" actId="478"/>
          <ac:spMkLst>
            <pc:docMk/>
            <pc:sldMk cId="1521277775" sldId="317"/>
            <ac:spMk id="18" creationId="{C152CB5D-3D58-4FAB-953F-63123B39906E}"/>
          </ac:spMkLst>
        </pc:spChg>
        <pc:spChg chg="del">
          <ac:chgData name="Tauno Linkoranta" userId="d50cad69cd48d26f" providerId="LiveId" clId="{03E6E2D6-B280-422C-8758-0B500730AC1D}" dt="2022-01-24T10:32:21.504" v="2499" actId="478"/>
          <ac:spMkLst>
            <pc:docMk/>
            <pc:sldMk cId="1521277775" sldId="317"/>
            <ac:spMk id="21" creationId="{90886151-C29C-4844-B6E4-1A74D8BE627A}"/>
          </ac:spMkLst>
        </pc:spChg>
        <pc:picChg chg="add mod">
          <ac:chgData name="Tauno Linkoranta" userId="d50cad69cd48d26f" providerId="LiveId" clId="{03E6E2D6-B280-422C-8758-0B500730AC1D}" dt="2022-01-24T10:57:50.587" v="2516" actId="14100"/>
          <ac:picMkLst>
            <pc:docMk/>
            <pc:sldMk cId="1521277775" sldId="317"/>
            <ac:picMk id="4" creationId="{A6078C9F-3C06-4883-9DC7-EF485C0FCCB8}"/>
          </ac:picMkLst>
        </pc:picChg>
        <pc:picChg chg="mod">
          <ac:chgData name="Tauno Linkoranta" userId="d50cad69cd48d26f" providerId="LiveId" clId="{03E6E2D6-B280-422C-8758-0B500730AC1D}" dt="2022-01-24T10:33:21.246" v="2503" actId="1076"/>
          <ac:picMkLst>
            <pc:docMk/>
            <pc:sldMk cId="1521277775" sldId="317"/>
            <ac:picMk id="5" creationId="{C2220801-5A3D-4EB1-89F6-61E002A4E980}"/>
          </ac:picMkLst>
        </pc:picChg>
        <pc:picChg chg="add del">
          <ac:chgData name="Tauno Linkoranta" userId="d50cad69cd48d26f" providerId="LiveId" clId="{03E6E2D6-B280-422C-8758-0B500730AC1D}" dt="2022-01-24T10:57:07.848" v="2508"/>
          <ac:picMkLst>
            <pc:docMk/>
            <pc:sldMk cId="1521277775" sldId="317"/>
            <ac:picMk id="6" creationId="{73B2212F-C601-4CF0-B2EF-C98D9E893993}"/>
          </ac:picMkLst>
        </pc:picChg>
        <pc:picChg chg="add mod">
          <ac:chgData name="Tauno Linkoranta" userId="d50cad69cd48d26f" providerId="LiveId" clId="{03E6E2D6-B280-422C-8758-0B500730AC1D}" dt="2022-01-24T10:58:46.784" v="2520" actId="14100"/>
          <ac:picMkLst>
            <pc:docMk/>
            <pc:sldMk cId="1521277775" sldId="317"/>
            <ac:picMk id="1026" creationId="{474CFAB4-12E9-4227-9239-D2786D1E7B37}"/>
          </ac:picMkLst>
        </pc:picChg>
      </pc:sldChg>
      <pc:sldChg chg="modSp mod">
        <pc:chgData name="Tauno Linkoranta" userId="d50cad69cd48d26f" providerId="LiveId" clId="{03E6E2D6-B280-422C-8758-0B500730AC1D}" dt="2022-01-27T09:04:25.337" v="3842" actId="20577"/>
        <pc:sldMkLst>
          <pc:docMk/>
          <pc:sldMk cId="641982829" sldId="318"/>
        </pc:sldMkLst>
        <pc:spChg chg="mod">
          <ac:chgData name="Tauno Linkoranta" userId="d50cad69cd48d26f" providerId="LiveId" clId="{03E6E2D6-B280-422C-8758-0B500730AC1D}" dt="2022-01-24T12:40:34.760" v="3388" actId="255"/>
          <ac:spMkLst>
            <pc:docMk/>
            <pc:sldMk cId="641982829" sldId="318"/>
            <ac:spMk id="2" creationId="{00000000-0000-0000-0000-000000000000}"/>
          </ac:spMkLst>
        </pc:spChg>
        <pc:spChg chg="mod">
          <ac:chgData name="Tauno Linkoranta" userId="d50cad69cd48d26f" providerId="LiveId" clId="{03E6E2D6-B280-422C-8758-0B500730AC1D}" dt="2022-01-27T09:04:25.337" v="3842" actId="20577"/>
          <ac:spMkLst>
            <pc:docMk/>
            <pc:sldMk cId="641982829" sldId="318"/>
            <ac:spMk id="6" creationId="{00000000-0000-0000-0000-000000000000}"/>
          </ac:spMkLst>
        </pc:spChg>
      </pc:sldChg>
      <pc:sldChg chg="addSp delSp modSp new mod">
        <pc:chgData name="Tauno Linkoranta" userId="d50cad69cd48d26f" providerId="LiveId" clId="{03E6E2D6-B280-422C-8758-0B500730AC1D}" dt="2022-01-27T08:29:29.775" v="3830" actId="20577"/>
        <pc:sldMkLst>
          <pc:docMk/>
          <pc:sldMk cId="3177075464" sldId="319"/>
        </pc:sldMkLst>
        <pc:spChg chg="mod">
          <ac:chgData name="Tauno Linkoranta" userId="d50cad69cd48d26f" providerId="LiveId" clId="{03E6E2D6-B280-422C-8758-0B500730AC1D}" dt="2022-01-27T08:29:29.775" v="3830" actId="20577"/>
          <ac:spMkLst>
            <pc:docMk/>
            <pc:sldMk cId="3177075464" sldId="319"/>
            <ac:spMk id="2" creationId="{5434837F-D357-4104-9464-87ACADBE15D3}"/>
          </ac:spMkLst>
        </pc:spChg>
        <pc:spChg chg="del">
          <ac:chgData name="Tauno Linkoranta" userId="d50cad69cd48d26f" providerId="LiveId" clId="{03E6E2D6-B280-422C-8758-0B500730AC1D}" dt="2022-01-27T08:26:56.909" v="3786"/>
          <ac:spMkLst>
            <pc:docMk/>
            <pc:sldMk cId="3177075464" sldId="319"/>
            <ac:spMk id="3" creationId="{286DDB45-D7A9-4DED-A4D4-B2F90BF123E5}"/>
          </ac:spMkLst>
        </pc:spChg>
        <pc:picChg chg="add mod modCrop">
          <ac:chgData name="Tauno Linkoranta" userId="d50cad69cd48d26f" providerId="LiveId" clId="{03E6E2D6-B280-422C-8758-0B500730AC1D}" dt="2022-01-27T08:27:14.231" v="3790" actId="14100"/>
          <ac:picMkLst>
            <pc:docMk/>
            <pc:sldMk cId="3177075464" sldId="319"/>
            <ac:picMk id="5" creationId="{B8F23824-BC98-4D0D-B5A1-BCB063AF24DB}"/>
          </ac:picMkLst>
        </pc:picChg>
        <pc:picChg chg="add mod">
          <ac:chgData name="Tauno Linkoranta" userId="d50cad69cd48d26f" providerId="LiveId" clId="{03E6E2D6-B280-422C-8758-0B500730AC1D}" dt="2022-01-27T08:27:19.434" v="3791" actId="14100"/>
          <ac:picMkLst>
            <pc:docMk/>
            <pc:sldMk cId="3177075464" sldId="319"/>
            <ac:picMk id="6" creationId="{BCE9B452-2500-4AC4-B458-6D601A88284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0EEAD-BB10-4D53-9267-6E61E4F5096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F342EDE-3127-4097-8644-54187F7898C3}">
      <dgm:prSet phldrT="[Teksti]"/>
      <dgm:spPr/>
      <dgm:t>
        <a:bodyPr/>
        <a:lstStyle/>
        <a:p>
          <a:r>
            <a:rPr lang="fi-FI" dirty="0"/>
            <a:t>Yhteisö kohtaa radikaalin muutoksen</a:t>
          </a:r>
        </a:p>
      </dgm:t>
    </dgm:pt>
    <dgm:pt modelId="{EEDD56D0-D8C4-4F29-BA9B-9B99CAC7CC3B}" type="parTrans" cxnId="{E2C440B8-EC55-4451-9388-E6EBF3D58DBB}">
      <dgm:prSet/>
      <dgm:spPr/>
      <dgm:t>
        <a:bodyPr/>
        <a:lstStyle/>
        <a:p>
          <a:endParaRPr lang="fi-FI"/>
        </a:p>
      </dgm:t>
    </dgm:pt>
    <dgm:pt modelId="{2907673D-5B3C-4E1D-89E5-DFBD0CFA97A9}" type="sibTrans" cxnId="{E2C440B8-EC55-4451-9388-E6EBF3D58DBB}">
      <dgm:prSet/>
      <dgm:spPr/>
      <dgm:t>
        <a:bodyPr/>
        <a:lstStyle/>
        <a:p>
          <a:endParaRPr lang="fi-FI"/>
        </a:p>
      </dgm:t>
    </dgm:pt>
    <dgm:pt modelId="{0B1A1FE7-6A7E-4106-80D0-6D676319516F}">
      <dgm:prSet phldrT="[Teksti]"/>
      <dgm:spPr/>
      <dgm:t>
        <a:bodyPr/>
        <a:lstStyle/>
        <a:p>
          <a:r>
            <a:rPr lang="fi-FI" dirty="0"/>
            <a:t>Muutos oli yhteisössä jo muutenkin käynnissä</a:t>
          </a:r>
        </a:p>
      </dgm:t>
    </dgm:pt>
    <dgm:pt modelId="{80C13665-F6FD-4F84-90D1-4E6AF93BE250}" type="parTrans" cxnId="{3B92DBF4-714C-4F01-A230-2CE936D77A76}">
      <dgm:prSet/>
      <dgm:spPr/>
      <dgm:t>
        <a:bodyPr/>
        <a:lstStyle/>
        <a:p>
          <a:endParaRPr lang="fi-FI"/>
        </a:p>
      </dgm:t>
    </dgm:pt>
    <dgm:pt modelId="{789F32D1-A9DB-4A3F-896C-347278A471C9}" type="sibTrans" cxnId="{3B92DBF4-714C-4F01-A230-2CE936D77A76}">
      <dgm:prSet/>
      <dgm:spPr/>
      <dgm:t>
        <a:bodyPr/>
        <a:lstStyle/>
        <a:p>
          <a:endParaRPr lang="fi-FI"/>
        </a:p>
      </dgm:t>
    </dgm:pt>
    <dgm:pt modelId="{105158A6-2EB9-43E5-BEA8-B8C8E06CA1F3}">
      <dgm:prSet phldrT="[Teksti]" custT="1"/>
      <dgm:spPr/>
      <dgm:t>
        <a:bodyPr/>
        <a:lstStyle/>
        <a:p>
          <a:r>
            <a:rPr lang="fi-FI" sz="2000" dirty="0"/>
            <a:t>Matkailu auttaa säilyttämään omaa kulttuuria</a:t>
          </a:r>
        </a:p>
      </dgm:t>
    </dgm:pt>
    <dgm:pt modelId="{0F8735BE-CAFC-4FEC-83CE-B4BEBCDBFA0D}" type="parTrans" cxnId="{536A5922-8B61-4D6C-BFE5-8A3693AA73F1}">
      <dgm:prSet/>
      <dgm:spPr/>
      <dgm:t>
        <a:bodyPr/>
        <a:lstStyle/>
        <a:p>
          <a:endParaRPr lang="fi-FI"/>
        </a:p>
      </dgm:t>
    </dgm:pt>
    <dgm:pt modelId="{53F65F9C-439F-4960-A3D4-70C369C785F4}" type="sibTrans" cxnId="{536A5922-8B61-4D6C-BFE5-8A3693AA73F1}">
      <dgm:prSet/>
      <dgm:spPr/>
      <dgm:t>
        <a:bodyPr/>
        <a:lstStyle/>
        <a:p>
          <a:endParaRPr lang="fi-FI"/>
        </a:p>
      </dgm:t>
    </dgm:pt>
    <dgm:pt modelId="{81C726BB-7BA1-45D0-8D5D-193ADCABBA35}" type="pres">
      <dgm:prSet presAssocID="{FD60EEAD-BB10-4D53-9267-6E61E4F5096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2F41177-C021-460F-9481-7D300268EE5C}" type="pres">
      <dgm:prSet presAssocID="{FD60EEAD-BB10-4D53-9267-6E61E4F5096C}" presName="cycle" presStyleCnt="0"/>
      <dgm:spPr/>
    </dgm:pt>
    <dgm:pt modelId="{5A1568F4-A65E-4E00-A522-548E2554D49D}" type="pres">
      <dgm:prSet presAssocID="{FD60EEAD-BB10-4D53-9267-6E61E4F5096C}" presName="centerShape" presStyleCnt="0"/>
      <dgm:spPr/>
    </dgm:pt>
    <dgm:pt modelId="{F6B73CD2-85D3-4209-B660-756510C7ABE4}" type="pres">
      <dgm:prSet presAssocID="{FD60EEAD-BB10-4D53-9267-6E61E4F5096C}" presName="connSite" presStyleLbl="node1" presStyleIdx="0" presStyleCnt="4"/>
      <dgm:spPr/>
    </dgm:pt>
    <dgm:pt modelId="{73B24E15-1B0E-47FA-A589-AAB83F4E0842}" type="pres">
      <dgm:prSet presAssocID="{FD60EEAD-BB10-4D53-9267-6E61E4F5096C}" presName="visible" presStyleLbl="node1" presStyleIdx="0" presStyleCnt="4" custScaleX="119874" custScaleY="121824" custLinFactNeighborX="-31072" custLinFactNeighborY="-197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EFEFC53B-6AAB-47C7-8C28-463058A60807}" type="pres">
      <dgm:prSet presAssocID="{EEDD56D0-D8C4-4F29-BA9B-9B99CAC7CC3B}" presName="Name25" presStyleLbl="parChTrans1D1" presStyleIdx="0" presStyleCnt="3"/>
      <dgm:spPr/>
    </dgm:pt>
    <dgm:pt modelId="{99DE6904-3228-45FC-A6C1-F96B6BDA0F3F}" type="pres">
      <dgm:prSet presAssocID="{4F342EDE-3127-4097-8644-54187F7898C3}" presName="node" presStyleCnt="0"/>
      <dgm:spPr/>
    </dgm:pt>
    <dgm:pt modelId="{8F0C9135-E9D9-4E72-A44B-45544FCD605C}" type="pres">
      <dgm:prSet presAssocID="{4F342EDE-3127-4097-8644-54187F7898C3}" presName="parentNode" presStyleLbl="node1" presStyleIdx="1" presStyleCnt="4" custScaleX="183240" custScaleY="171261" custLinFactX="100000" custLinFactNeighborX="107576" custLinFactNeighborY="-48996">
        <dgm:presLayoutVars>
          <dgm:chMax val="1"/>
          <dgm:bulletEnabled val="1"/>
        </dgm:presLayoutVars>
      </dgm:prSet>
      <dgm:spPr/>
    </dgm:pt>
    <dgm:pt modelId="{A972D09E-F7ED-4DF6-B311-269733D4BCF8}" type="pres">
      <dgm:prSet presAssocID="{4F342EDE-3127-4097-8644-54187F7898C3}" presName="childNode" presStyleLbl="revTx" presStyleIdx="0" presStyleCnt="0">
        <dgm:presLayoutVars>
          <dgm:bulletEnabled val="1"/>
        </dgm:presLayoutVars>
      </dgm:prSet>
      <dgm:spPr/>
    </dgm:pt>
    <dgm:pt modelId="{36BB3F5E-0A2C-4AAC-A97E-D974DD0A6C98}" type="pres">
      <dgm:prSet presAssocID="{80C13665-F6FD-4F84-90D1-4E6AF93BE250}" presName="Name25" presStyleLbl="parChTrans1D1" presStyleIdx="1" presStyleCnt="3"/>
      <dgm:spPr/>
    </dgm:pt>
    <dgm:pt modelId="{4A536B2B-243D-496C-97EE-FAC94740A456}" type="pres">
      <dgm:prSet presAssocID="{0B1A1FE7-6A7E-4106-80D0-6D676319516F}" presName="node" presStyleCnt="0"/>
      <dgm:spPr/>
    </dgm:pt>
    <dgm:pt modelId="{FCDE485D-A315-47AB-BC47-B56A7B69F1EA}" type="pres">
      <dgm:prSet presAssocID="{0B1A1FE7-6A7E-4106-80D0-6D676319516F}" presName="parentNode" presStyleLbl="node1" presStyleIdx="2" presStyleCnt="4" custScaleX="150194" custScaleY="138509" custLinFactNeighborX="50444" custLinFactNeighborY="-10645">
        <dgm:presLayoutVars>
          <dgm:chMax val="1"/>
          <dgm:bulletEnabled val="1"/>
        </dgm:presLayoutVars>
      </dgm:prSet>
      <dgm:spPr/>
    </dgm:pt>
    <dgm:pt modelId="{1226CAA0-EE5E-4D2C-9768-DF2402E485F6}" type="pres">
      <dgm:prSet presAssocID="{0B1A1FE7-6A7E-4106-80D0-6D676319516F}" presName="childNode" presStyleLbl="revTx" presStyleIdx="0" presStyleCnt="0">
        <dgm:presLayoutVars>
          <dgm:bulletEnabled val="1"/>
        </dgm:presLayoutVars>
      </dgm:prSet>
      <dgm:spPr/>
    </dgm:pt>
    <dgm:pt modelId="{9E648B29-AE85-4F82-B83D-BC210060438D}" type="pres">
      <dgm:prSet presAssocID="{0F8735BE-CAFC-4FEC-83CE-B4BEBCDBFA0D}" presName="Name25" presStyleLbl="parChTrans1D1" presStyleIdx="2" presStyleCnt="3"/>
      <dgm:spPr/>
    </dgm:pt>
    <dgm:pt modelId="{7FDC7932-6401-43C5-8287-A3EF65726321}" type="pres">
      <dgm:prSet presAssocID="{105158A6-2EB9-43E5-BEA8-B8C8E06CA1F3}" presName="node" presStyleCnt="0"/>
      <dgm:spPr/>
    </dgm:pt>
    <dgm:pt modelId="{272B09A2-930B-41E5-A77E-EB1E4858BEEC}" type="pres">
      <dgm:prSet presAssocID="{105158A6-2EB9-43E5-BEA8-B8C8E06CA1F3}" presName="parentNode" presStyleLbl="node1" presStyleIdx="3" presStyleCnt="4" custScaleX="176705" custScaleY="163840" custLinFactNeighborX="13225" custLinFactNeighborY="34622">
        <dgm:presLayoutVars>
          <dgm:chMax val="1"/>
          <dgm:bulletEnabled val="1"/>
        </dgm:presLayoutVars>
      </dgm:prSet>
      <dgm:spPr/>
    </dgm:pt>
    <dgm:pt modelId="{563953CE-7CE4-4938-98E6-BE11B420CAB7}" type="pres">
      <dgm:prSet presAssocID="{105158A6-2EB9-43E5-BEA8-B8C8E06CA1F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36A5922-8B61-4D6C-BFE5-8A3693AA73F1}" srcId="{FD60EEAD-BB10-4D53-9267-6E61E4F5096C}" destId="{105158A6-2EB9-43E5-BEA8-B8C8E06CA1F3}" srcOrd="2" destOrd="0" parTransId="{0F8735BE-CAFC-4FEC-83CE-B4BEBCDBFA0D}" sibTransId="{53F65F9C-439F-4960-A3D4-70C369C785F4}"/>
    <dgm:cxn modelId="{636CA925-7063-44A9-B4D7-6D5CFEB1C34E}" type="presOf" srcId="{80C13665-F6FD-4F84-90D1-4E6AF93BE250}" destId="{36BB3F5E-0A2C-4AAC-A97E-D974DD0A6C98}" srcOrd="0" destOrd="0" presId="urn:microsoft.com/office/officeart/2005/8/layout/radial2"/>
    <dgm:cxn modelId="{C2043677-1D06-4524-9D8A-A399365F02A1}" type="presOf" srcId="{105158A6-2EB9-43E5-BEA8-B8C8E06CA1F3}" destId="{272B09A2-930B-41E5-A77E-EB1E4858BEEC}" srcOrd="0" destOrd="0" presId="urn:microsoft.com/office/officeart/2005/8/layout/radial2"/>
    <dgm:cxn modelId="{887F209B-4F8D-4241-B40D-AC5113C02861}" type="presOf" srcId="{FD60EEAD-BB10-4D53-9267-6E61E4F5096C}" destId="{81C726BB-7BA1-45D0-8D5D-193ADCABBA35}" srcOrd="0" destOrd="0" presId="urn:microsoft.com/office/officeart/2005/8/layout/radial2"/>
    <dgm:cxn modelId="{E2C440B8-EC55-4451-9388-E6EBF3D58DBB}" srcId="{FD60EEAD-BB10-4D53-9267-6E61E4F5096C}" destId="{4F342EDE-3127-4097-8644-54187F7898C3}" srcOrd="0" destOrd="0" parTransId="{EEDD56D0-D8C4-4F29-BA9B-9B99CAC7CC3B}" sibTransId="{2907673D-5B3C-4E1D-89E5-DFBD0CFA97A9}"/>
    <dgm:cxn modelId="{428F83BA-42E1-486F-B51F-71A4C258FA12}" type="presOf" srcId="{0F8735BE-CAFC-4FEC-83CE-B4BEBCDBFA0D}" destId="{9E648B29-AE85-4F82-B83D-BC210060438D}" srcOrd="0" destOrd="0" presId="urn:microsoft.com/office/officeart/2005/8/layout/radial2"/>
    <dgm:cxn modelId="{2D53D1D8-2CD6-4AA7-812B-D6BE62CFE79A}" type="presOf" srcId="{0B1A1FE7-6A7E-4106-80D0-6D676319516F}" destId="{FCDE485D-A315-47AB-BC47-B56A7B69F1EA}" srcOrd="0" destOrd="0" presId="urn:microsoft.com/office/officeart/2005/8/layout/radial2"/>
    <dgm:cxn modelId="{84F2D7E9-E9A6-47C3-89BA-D1FB071F841E}" type="presOf" srcId="{4F342EDE-3127-4097-8644-54187F7898C3}" destId="{8F0C9135-E9D9-4E72-A44B-45544FCD605C}" srcOrd="0" destOrd="0" presId="urn:microsoft.com/office/officeart/2005/8/layout/radial2"/>
    <dgm:cxn modelId="{A36F7AEC-DFE1-4641-BD73-5AF62CE93087}" type="presOf" srcId="{EEDD56D0-D8C4-4F29-BA9B-9B99CAC7CC3B}" destId="{EFEFC53B-6AAB-47C7-8C28-463058A60807}" srcOrd="0" destOrd="0" presId="urn:microsoft.com/office/officeart/2005/8/layout/radial2"/>
    <dgm:cxn modelId="{3B92DBF4-714C-4F01-A230-2CE936D77A76}" srcId="{FD60EEAD-BB10-4D53-9267-6E61E4F5096C}" destId="{0B1A1FE7-6A7E-4106-80D0-6D676319516F}" srcOrd="1" destOrd="0" parTransId="{80C13665-F6FD-4F84-90D1-4E6AF93BE250}" sibTransId="{789F32D1-A9DB-4A3F-896C-347278A471C9}"/>
    <dgm:cxn modelId="{013444D5-59F9-4656-B38F-517EA37F47B1}" type="presParOf" srcId="{81C726BB-7BA1-45D0-8D5D-193ADCABBA35}" destId="{12F41177-C021-460F-9481-7D300268EE5C}" srcOrd="0" destOrd="0" presId="urn:microsoft.com/office/officeart/2005/8/layout/radial2"/>
    <dgm:cxn modelId="{76B946A7-4EC9-4DB4-AA3D-27A651F717FD}" type="presParOf" srcId="{12F41177-C021-460F-9481-7D300268EE5C}" destId="{5A1568F4-A65E-4E00-A522-548E2554D49D}" srcOrd="0" destOrd="0" presId="urn:microsoft.com/office/officeart/2005/8/layout/radial2"/>
    <dgm:cxn modelId="{14CB55E8-7F24-4C79-B462-E6718A47C986}" type="presParOf" srcId="{5A1568F4-A65E-4E00-A522-548E2554D49D}" destId="{F6B73CD2-85D3-4209-B660-756510C7ABE4}" srcOrd="0" destOrd="0" presId="urn:microsoft.com/office/officeart/2005/8/layout/radial2"/>
    <dgm:cxn modelId="{F5829533-3B1F-4DEF-8DEC-5844D5843452}" type="presParOf" srcId="{5A1568F4-A65E-4E00-A522-548E2554D49D}" destId="{73B24E15-1B0E-47FA-A589-AAB83F4E0842}" srcOrd="1" destOrd="0" presId="urn:microsoft.com/office/officeart/2005/8/layout/radial2"/>
    <dgm:cxn modelId="{28757DB8-C66C-4633-A41A-F1A3FC7CBA07}" type="presParOf" srcId="{12F41177-C021-460F-9481-7D300268EE5C}" destId="{EFEFC53B-6AAB-47C7-8C28-463058A60807}" srcOrd="1" destOrd="0" presId="urn:microsoft.com/office/officeart/2005/8/layout/radial2"/>
    <dgm:cxn modelId="{9A22BB6E-169B-493F-981F-0BC68FE2175A}" type="presParOf" srcId="{12F41177-C021-460F-9481-7D300268EE5C}" destId="{99DE6904-3228-45FC-A6C1-F96B6BDA0F3F}" srcOrd="2" destOrd="0" presId="urn:microsoft.com/office/officeart/2005/8/layout/radial2"/>
    <dgm:cxn modelId="{34B55D0C-A4E7-47A1-B6F4-F7DBA89FDC91}" type="presParOf" srcId="{99DE6904-3228-45FC-A6C1-F96B6BDA0F3F}" destId="{8F0C9135-E9D9-4E72-A44B-45544FCD605C}" srcOrd="0" destOrd="0" presId="urn:microsoft.com/office/officeart/2005/8/layout/radial2"/>
    <dgm:cxn modelId="{4A231514-5249-49DA-A9F1-C7BAB57E6ABE}" type="presParOf" srcId="{99DE6904-3228-45FC-A6C1-F96B6BDA0F3F}" destId="{A972D09E-F7ED-4DF6-B311-269733D4BCF8}" srcOrd="1" destOrd="0" presId="urn:microsoft.com/office/officeart/2005/8/layout/radial2"/>
    <dgm:cxn modelId="{6EBE3233-C101-4296-B6BA-6A67EF226BF4}" type="presParOf" srcId="{12F41177-C021-460F-9481-7D300268EE5C}" destId="{36BB3F5E-0A2C-4AAC-A97E-D974DD0A6C98}" srcOrd="3" destOrd="0" presId="urn:microsoft.com/office/officeart/2005/8/layout/radial2"/>
    <dgm:cxn modelId="{A9F662CF-0FC9-4991-B886-9076129C51B8}" type="presParOf" srcId="{12F41177-C021-460F-9481-7D300268EE5C}" destId="{4A536B2B-243D-496C-97EE-FAC94740A456}" srcOrd="4" destOrd="0" presId="urn:microsoft.com/office/officeart/2005/8/layout/radial2"/>
    <dgm:cxn modelId="{8789E1EF-A6C6-4F2B-B725-B753063336CA}" type="presParOf" srcId="{4A536B2B-243D-496C-97EE-FAC94740A456}" destId="{FCDE485D-A315-47AB-BC47-B56A7B69F1EA}" srcOrd="0" destOrd="0" presId="urn:microsoft.com/office/officeart/2005/8/layout/radial2"/>
    <dgm:cxn modelId="{6563328E-1537-475F-8A9E-96588E733352}" type="presParOf" srcId="{4A536B2B-243D-496C-97EE-FAC94740A456}" destId="{1226CAA0-EE5E-4D2C-9768-DF2402E485F6}" srcOrd="1" destOrd="0" presId="urn:microsoft.com/office/officeart/2005/8/layout/radial2"/>
    <dgm:cxn modelId="{F418D08A-DD8F-4FB4-B9DB-1CE9D0A0C4EA}" type="presParOf" srcId="{12F41177-C021-460F-9481-7D300268EE5C}" destId="{9E648B29-AE85-4F82-B83D-BC210060438D}" srcOrd="5" destOrd="0" presId="urn:microsoft.com/office/officeart/2005/8/layout/radial2"/>
    <dgm:cxn modelId="{31BD5184-FF48-4135-B89E-371E1103096B}" type="presParOf" srcId="{12F41177-C021-460F-9481-7D300268EE5C}" destId="{7FDC7932-6401-43C5-8287-A3EF65726321}" srcOrd="6" destOrd="0" presId="urn:microsoft.com/office/officeart/2005/8/layout/radial2"/>
    <dgm:cxn modelId="{F6E309BA-CC34-498B-AA4A-51E57606C34D}" type="presParOf" srcId="{7FDC7932-6401-43C5-8287-A3EF65726321}" destId="{272B09A2-930B-41E5-A77E-EB1E4858BEEC}" srcOrd="0" destOrd="0" presId="urn:microsoft.com/office/officeart/2005/8/layout/radial2"/>
    <dgm:cxn modelId="{41339A1E-E387-4B12-8F1E-C806B8BA0BC8}" type="presParOf" srcId="{7FDC7932-6401-43C5-8287-A3EF65726321}" destId="{563953CE-7CE4-4938-98E6-BE11B420CAB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48B29-AE85-4F82-B83D-BC210060438D}">
      <dsp:nvSpPr>
        <dsp:cNvPr id="0" name=""/>
        <dsp:cNvSpPr/>
      </dsp:nvSpPr>
      <dsp:spPr>
        <a:xfrm rot="2515234">
          <a:off x="2646764" y="3037344"/>
          <a:ext cx="281273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281273" y="25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B3F5E-0A2C-4AAC-A97E-D974DD0A6C98}">
      <dsp:nvSpPr>
        <dsp:cNvPr id="0" name=""/>
        <dsp:cNvSpPr/>
      </dsp:nvSpPr>
      <dsp:spPr>
        <a:xfrm rot="21440241">
          <a:off x="2682144" y="2184430"/>
          <a:ext cx="1134942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1134942" y="25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FC53B-6AAB-47C7-8C28-463058A60807}">
      <dsp:nvSpPr>
        <dsp:cNvPr id="0" name=""/>
        <dsp:cNvSpPr/>
      </dsp:nvSpPr>
      <dsp:spPr>
        <a:xfrm rot="20345355">
          <a:off x="2595670" y="1478549"/>
          <a:ext cx="2644514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2644514" y="25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24E15-1B0E-47FA-A589-AAB83F4E0842}">
      <dsp:nvSpPr>
        <dsp:cNvPr id="0" name=""/>
        <dsp:cNvSpPr/>
      </dsp:nvSpPr>
      <dsp:spPr>
        <a:xfrm>
          <a:off x="0" y="485799"/>
          <a:ext cx="2656825" cy="27000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C9135-E9D9-4E72-A44B-45544FCD605C}">
      <dsp:nvSpPr>
        <dsp:cNvPr id="0" name=""/>
        <dsp:cNvSpPr/>
      </dsp:nvSpPr>
      <dsp:spPr>
        <a:xfrm>
          <a:off x="5068568" y="-432192"/>
          <a:ext cx="2273511" cy="2124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Yhteisö kohtaa radikaalin muutoksen</a:t>
          </a:r>
        </a:p>
      </dsp:txBody>
      <dsp:txXfrm>
        <a:off x="5401516" y="-121010"/>
        <a:ext cx="1607615" cy="1502520"/>
      </dsp:txXfrm>
    </dsp:sp>
    <dsp:sp modelId="{FCDE485D-A315-47AB-BC47-B56A7B69F1EA}">
      <dsp:nvSpPr>
        <dsp:cNvPr id="0" name=""/>
        <dsp:cNvSpPr/>
      </dsp:nvSpPr>
      <dsp:spPr>
        <a:xfrm>
          <a:off x="3815291" y="1281195"/>
          <a:ext cx="1863499" cy="1718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Muutos oli yhteisössä jo muutenkin käynnissä</a:t>
          </a:r>
        </a:p>
      </dsp:txBody>
      <dsp:txXfrm>
        <a:off x="4088194" y="1532866"/>
        <a:ext cx="1317693" cy="1215178"/>
      </dsp:txXfrm>
    </dsp:sp>
    <dsp:sp modelId="{272B09A2-930B-41E5-A77E-EB1E4858BEEC}">
      <dsp:nvSpPr>
        <dsp:cNvPr id="0" name=""/>
        <dsp:cNvSpPr/>
      </dsp:nvSpPr>
      <dsp:spPr>
        <a:xfrm>
          <a:off x="2561146" y="2825432"/>
          <a:ext cx="2349839" cy="2178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Matkailu auttaa säilyttämään omaa kulttuuria</a:t>
          </a:r>
        </a:p>
      </dsp:txBody>
      <dsp:txXfrm>
        <a:off x="2905272" y="3144504"/>
        <a:ext cx="1661587" cy="1540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2FB028E6-01A5-401C-9605-79D28736E5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7056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ECA2E515-C09B-4734-AB9D-9709594A5F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864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Pyöristetty suorakulmio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Suorakulmio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Suorakulmio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1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01F4B9-72EF-4945-A675-9CCEEA8107C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79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A346-A36C-4FE4-ABDF-072D22ADCB5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65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FA6D-B100-45C9-8F39-01B42F21D2C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98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914900" y="2819400"/>
            <a:ext cx="3467100" cy="1600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914900" y="4572000"/>
            <a:ext cx="3467100" cy="1600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>
          <a:xfrm>
            <a:off x="5795963" y="6267450"/>
            <a:ext cx="750887" cy="514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84839-53EC-431A-80A8-EE6C2421CF0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66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A6F-53C5-41EC-8455-F525A45E1E49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FE518BD4-F95C-4A80-B9C8-A5A588415AF6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43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A6F-53C5-41EC-8455-F525A45E1E49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D4-F95C-4A80-B9C8-A5A588415A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465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A6F-53C5-41EC-8455-F525A45E1E49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FE518BD4-F95C-4A80-B9C8-A5A588415AF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3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A6F-53C5-41EC-8455-F525A45E1E49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D4-F95C-4A80-B9C8-A5A588415A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834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A6F-53C5-41EC-8455-F525A45E1E49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D4-F95C-4A80-B9C8-A5A588415A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685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A6F-53C5-41EC-8455-F525A45E1E49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D4-F95C-4A80-B9C8-A5A588415A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484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A6F-53C5-41EC-8455-F525A45E1E49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D4-F95C-4A80-B9C8-A5A588415A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343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0A88D-E625-44B9-B45D-605BD988BE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264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A6F-53C5-41EC-8455-F525A45E1E49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D4-F95C-4A80-B9C8-A5A588415AF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74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A6F-53C5-41EC-8455-F525A45E1E49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D4-F95C-4A80-B9C8-A5A588415AF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61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A6F-53C5-41EC-8455-F525A45E1E49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D4-F95C-4A80-B9C8-A5A588415A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362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0A6F-53C5-41EC-8455-F525A45E1E49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FE518BD4-F95C-4A80-B9C8-A5A588415AF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48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Pyöristetty suorakulmio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Suorakulmio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Suorakulmio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E7537-1CFA-49AB-9866-E644AAC5CB1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663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7F13-0282-4153-B49A-C91C29C81C8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263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A3663-AFB0-4AC1-8BDD-0CC08FDCF74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89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0A406-9025-411F-80BD-01A19D61B8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355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333B0-79A1-4865-A755-DBDDC7F67F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31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Pyöristetty suorakulmio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7D4A-717E-40D6-821D-6943CB41FF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399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Suorakulmio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Suorakulmio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8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D382F-2174-41C4-A436-F8B93340883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16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AAAAA"/>
            </a:gs>
            <a:gs pos="50000">
              <a:srgbClr val="E7E7E7"/>
            </a:gs>
            <a:gs pos="100000">
              <a:srgbClr val="FFFF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Pyöristetty suorakulmio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Otsikon paikkamerkki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1029" name="Tekstin paikkamerkki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7FFE0AC-6C07-4B4E-8E2E-73352322291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79" r:id="rId2"/>
    <p:sldLayoutId id="2147484487" r:id="rId3"/>
    <p:sldLayoutId id="2147484480" r:id="rId4"/>
    <p:sldLayoutId id="2147484481" r:id="rId5"/>
    <p:sldLayoutId id="2147484482" r:id="rId6"/>
    <p:sldLayoutId id="2147484483" r:id="rId7"/>
    <p:sldLayoutId id="2147484488" r:id="rId8"/>
    <p:sldLayoutId id="2147484489" r:id="rId9"/>
    <p:sldLayoutId id="2147484484" r:id="rId10"/>
    <p:sldLayoutId id="2147484485" r:id="rId11"/>
    <p:sldLayoutId id="214748449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2000A6F-53C5-41EC-8455-F525A45E1E49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E518BD4-F95C-4A80-B9C8-A5A588415AF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1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Juutalaisuuden_vaikutus_islamiin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kylat.fi/" TargetMode="External"/><Relationship Id="rId2" Type="http://schemas.openxmlformats.org/officeDocument/2006/relationships/hyperlink" Target="mailto:tauno.linkoranta@vskylat.f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.m.wikipedia.org/wiki/Auttoine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ikipedia.info/wiki/Dr._Phil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270765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3200400"/>
            <a:ext cx="5905500" cy="1957388"/>
          </a:xfrm>
        </p:spPr>
        <p:txBody>
          <a:bodyPr/>
          <a:lstStyle/>
          <a:p>
            <a:pPr eaLnBrk="1" hangingPunct="1"/>
            <a:r>
              <a:rPr lang="fi-FI" altLang="fi-FI" sz="2800" dirty="0">
                <a:latin typeface="Calibri" pitchFamily="34" charset="0"/>
              </a:rPr>
              <a:t>1.2.2022 Yläne</a:t>
            </a:r>
          </a:p>
          <a:p>
            <a:pPr eaLnBrk="1" hangingPunct="1"/>
            <a:r>
              <a:rPr lang="fi-FI" altLang="fi-FI" sz="2800" dirty="0">
                <a:latin typeface="Calibri" pitchFamily="34" charset="0"/>
              </a:rPr>
              <a:t>Tauno Linkoranta</a:t>
            </a:r>
          </a:p>
          <a:p>
            <a:pPr eaLnBrk="1" hangingPunct="1"/>
            <a:r>
              <a:rPr lang="fi-FI" altLang="fi-FI" sz="2800" dirty="0">
                <a:latin typeface="Calibri" pitchFamily="34" charset="0"/>
              </a:rPr>
              <a:t>Varsinais-Suomen kyläasiamies</a:t>
            </a:r>
          </a:p>
          <a:p>
            <a:pPr eaLnBrk="1" hangingPunct="1"/>
            <a:r>
              <a:rPr lang="fi-FI" altLang="fi-FI" sz="2800" dirty="0">
                <a:latin typeface="Calibri" pitchFamily="34" charset="0"/>
              </a:rPr>
              <a:t>Varsinais-Suomen Kylät ry</a:t>
            </a:r>
          </a:p>
          <a:p>
            <a:pPr eaLnBrk="1" hangingPunct="1"/>
            <a:endParaRPr lang="fi-FI" altLang="fi-FI" sz="2000" dirty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12875"/>
            <a:ext cx="8229600" cy="1511300"/>
          </a:xfrm>
        </p:spPr>
        <p:txBody>
          <a:bodyPr/>
          <a:lstStyle/>
          <a:p>
            <a:pPr eaLnBrk="1" hangingPunct="1"/>
            <a:r>
              <a:rPr lang="fi-FI" altLang="fi-FI" sz="4400" dirty="0">
                <a:solidFill>
                  <a:schemeClr val="bg1"/>
                </a:solidFill>
                <a:latin typeface="Calibri" pitchFamily="34" charset="0"/>
              </a:rPr>
              <a:t>Retki kylään tekee hyvää!</a:t>
            </a:r>
            <a:br>
              <a:rPr lang="fi-FI" altLang="fi-FI" sz="4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fi-FI" altLang="fi-FI" sz="4400" dirty="0">
                <a:solidFill>
                  <a:schemeClr val="bg1"/>
                </a:solidFill>
                <a:latin typeface="Calibri" pitchFamily="34" charset="0"/>
              </a:rPr>
              <a:t>-webinaari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0179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90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on kyse?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t="37361" r="50639" b="8558"/>
          <a:stretch/>
        </p:blipFill>
        <p:spPr bwMode="auto">
          <a:xfrm>
            <a:off x="0" y="34511"/>
            <a:ext cx="9144000" cy="63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43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424936" cy="1143000"/>
          </a:xfrm>
        </p:spPr>
        <p:txBody>
          <a:bodyPr/>
          <a:lstStyle/>
          <a:p>
            <a:r>
              <a:rPr lang="fi-FI" dirty="0">
                <a:solidFill>
                  <a:schemeClr val="accent1"/>
                </a:solidFill>
                <a:latin typeface="Calibri" panose="020F0502020204030204" pitchFamily="34" charset="0"/>
              </a:rPr>
              <a:t>Retki tekee kylälläkin hyvää,  kunhan…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4392488" cy="4572000"/>
          </a:xfrm>
        </p:spPr>
        <p:txBody>
          <a:bodyPr/>
          <a:lstStyle/>
          <a:p>
            <a:pPr lvl="0">
              <a:buClr>
                <a:srgbClr val="FE8637"/>
              </a:buClr>
            </a:pPr>
            <a:r>
              <a:rPr lang="fi-FI" sz="2400" dirty="0">
                <a:solidFill>
                  <a:prstClr val="black"/>
                </a:solidFill>
              </a:rPr>
              <a:t>Hommat hoidetaan ammattimaisesti - yhdistyksissäkin</a:t>
            </a:r>
          </a:p>
          <a:p>
            <a:r>
              <a:rPr lang="fi-FI" sz="2400" dirty="0"/>
              <a:t>Pidetään paikat kunnossa – matkailu on hyvä motivaattori </a:t>
            </a:r>
          </a:p>
          <a:p>
            <a:pPr lvl="0">
              <a:buClr>
                <a:srgbClr val="FE8637"/>
              </a:buClr>
            </a:pPr>
            <a:r>
              <a:rPr lang="fi-FI" sz="2400" dirty="0"/>
              <a:t>Hyödynnetään hankkeita – ja mietitään jo valmiiksi elämää sen jälkeen, pidetään langat käsissä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FE863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Elämykset, merkitykset, tarinat – paikallisuudesta AIDOT eväät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FE863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Olisiko viimeistään nyt yhteistyön ja kumppanuuksien aika?</a:t>
            </a:r>
          </a:p>
          <a:p>
            <a:endParaRPr lang="fi-FI" dirty="0"/>
          </a:p>
        </p:txBody>
      </p:sp>
      <p:pic>
        <p:nvPicPr>
          <p:cNvPr id="14" name="Kuva 13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EEECF229-F8F8-4134-AA69-8F27A7BE8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60032" y="1448333"/>
            <a:ext cx="4179894" cy="524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8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4932363" cy="33528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fi-FI" altLang="fi-FI" dirty="0"/>
              <a:t>Tauno Linkoranta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fi-FI" altLang="fi-FI" dirty="0"/>
              <a:t>Varsinais-Suomen Kylät ry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fi-FI" altLang="fi-FI" dirty="0" err="1">
                <a:hlinkClick r:id="rId2"/>
              </a:rPr>
              <a:t>tauno.linkoranta@vskylat.fi</a:t>
            </a:r>
            <a:endParaRPr lang="fi-FI" altLang="fi-FI" dirty="0"/>
          </a:p>
          <a:p>
            <a:pPr marL="0" indent="0" eaLnBrk="1" hangingPunct="1">
              <a:buFont typeface="Wingdings 2" pitchFamily="18" charset="2"/>
              <a:buNone/>
            </a:pPr>
            <a:r>
              <a:rPr lang="fi-FI" altLang="fi-FI" dirty="0"/>
              <a:t>044-303 9990, 044-533 4750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fi-FI" altLang="fi-FI" dirty="0" err="1">
                <a:hlinkClick r:id="rId3"/>
              </a:rPr>
              <a:t>www.vskylat.fi</a:t>
            </a:r>
            <a:endParaRPr lang="fi-FI" altLang="fi-FI" dirty="0"/>
          </a:p>
          <a:p>
            <a:pPr marL="0" indent="0" eaLnBrk="1" hangingPunct="1">
              <a:buFont typeface="Wingdings 2" pitchFamily="18" charset="2"/>
              <a:buNone/>
            </a:pPr>
            <a:r>
              <a:rPr lang="fi-FI" altLang="fi-FI" dirty="0" err="1"/>
              <a:t>www.facebook.com/vskylat</a:t>
            </a:r>
            <a:endParaRPr lang="fi-FI" altLang="fi-FI" dirty="0"/>
          </a:p>
        </p:txBody>
      </p:sp>
      <p:pic>
        <p:nvPicPr>
          <p:cNvPr id="17412" name="Picture 2" descr="C:\Users\tauno.linkoranta\AppData\Local\Microsoft\Windows\Temporary Internet Files\Content.IE5\VRRR7OCN\MC900416028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0067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34837F-D357-4104-9464-87ACADBE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>
                <a:solidFill>
                  <a:schemeClr val="accent1"/>
                </a:solidFill>
              </a:rPr>
              <a:t>Lempiaiheissa liikutaan…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CE9B452-2500-4AC4-B458-6D601A88284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198702" y="1482957"/>
            <a:ext cx="3479286" cy="463904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8F23824-BC98-4D0D-B5A1-BCB063AF2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12" t="21925" r="26375" b="13059"/>
          <a:stretch/>
        </p:blipFill>
        <p:spPr>
          <a:xfrm>
            <a:off x="871533" y="1482957"/>
            <a:ext cx="3268419" cy="4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7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puu, ruoho, ulko, tie&#10;&#10;Kuvaus luotu automaattisesti">
            <a:extLst>
              <a:ext uri="{FF2B5EF4-FFF2-40B4-BE49-F238E27FC236}">
                <a16:creationId xmlns:a16="http://schemas.microsoft.com/office/drawing/2014/main" id="{C30A3D13-636F-416F-A949-EBC412C91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204864"/>
            <a:ext cx="9125658" cy="465313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9B12636-6DD3-4A0B-900F-6318D38B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98178"/>
          </a:xfrm>
        </p:spPr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Kenen hyvinvoinnista puhutaan?</a:t>
            </a:r>
            <a:br>
              <a:rPr lang="fi-FI" dirty="0">
                <a:solidFill>
                  <a:schemeClr val="accent1"/>
                </a:solidFill>
              </a:rPr>
            </a:br>
            <a:r>
              <a:rPr lang="fi-FI" dirty="0">
                <a:solidFill>
                  <a:schemeClr val="accent1"/>
                </a:solidFill>
              </a:rPr>
              <a:t>Retkeilijän vai yhteisön?</a:t>
            </a:r>
          </a:p>
        </p:txBody>
      </p:sp>
    </p:spTree>
    <p:extLst>
      <p:ext uri="{BB962C8B-B14F-4D97-AF65-F5344CB8AC3E}">
        <p14:creationId xmlns:p14="http://schemas.microsoft.com/office/powerpoint/2010/main" val="275706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solidFill>
                  <a:schemeClr val="accent1"/>
                </a:solidFill>
                <a:latin typeface="Calibri" panose="020F0502020204030204" pitchFamily="34" charset="0"/>
              </a:rPr>
              <a:t>Retkeilijä voi hyvin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4392488" cy="4572000"/>
          </a:xfrm>
        </p:spPr>
        <p:txBody>
          <a:bodyPr/>
          <a:lstStyle/>
          <a:p>
            <a:r>
              <a:rPr lang="fi-FI" dirty="0"/>
              <a:t>Fyysinen ja henkinen/hengellinen hyvinvointi ja terveys</a:t>
            </a:r>
          </a:p>
          <a:p>
            <a:r>
              <a:rPr lang="fi-FI" dirty="0"/>
              <a:t>Mielen virkeyttä, lievitystä stressiin, vähemmän allergioita</a:t>
            </a:r>
          </a:p>
          <a:p>
            <a:r>
              <a:rPr lang="fi-FI" dirty="0"/>
              <a:t>Alentaa verenpainetta, kohentaa mielialaa, lisää tarkkaavaisuutta</a:t>
            </a:r>
          </a:p>
          <a:p>
            <a:r>
              <a:rPr lang="fi-FI" dirty="0"/>
              <a:t>Kunto ja motoriikka paranevat…</a:t>
            </a:r>
          </a:p>
          <a:p>
            <a:r>
              <a:rPr lang="fi-FI" dirty="0">
                <a:solidFill>
                  <a:srgbClr val="FF0000"/>
                </a:solidFill>
              </a:rPr>
              <a:t>Ainakin jos palvelu pelaa eikä tule vahinkoja…</a:t>
            </a:r>
          </a:p>
        </p:txBody>
      </p:sp>
      <p:pic>
        <p:nvPicPr>
          <p:cNvPr id="7" name="Kuva 6" descr="Kuva, joka sisältää kohteen henkilö, mies, seinä, sisä&#10;&#10;Kuvaus luotu automaattisesti">
            <a:extLst>
              <a:ext uri="{FF2B5EF4-FFF2-40B4-BE49-F238E27FC236}">
                <a16:creationId xmlns:a16="http://schemas.microsoft.com/office/drawing/2014/main" id="{C9FB6E7B-F97D-4C02-B081-AA5808F67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0878" y="1950368"/>
            <a:ext cx="4099594" cy="40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76408C-4802-46BE-975E-47A72636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>
                <a:solidFill>
                  <a:schemeClr val="accent1"/>
                </a:solidFill>
              </a:rPr>
              <a:t>Entä yhteisö?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F80A3F65-E886-49AE-A380-3325C03E4E9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25295430"/>
              </p:ext>
            </p:extLst>
          </p:nvPr>
        </p:nvGraphicFramePr>
        <p:xfrm>
          <a:off x="937309" y="11430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708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Miksi joku ylipäätään lähtee retkelle kylään?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089914" y="5661247"/>
            <a:ext cx="305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Ylhäinen/Tiibet-taidekeskus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1930-1967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251520" y="2060848"/>
            <a:ext cx="48965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rPr>
              <a:t>Wellness-maailma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rPr>
              <a:t>; terveys, hyvinvointi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rPr>
              <a:t>Ruoka; terveellisyys, lähi-, villi-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rPr>
              <a:t>Yksin vai yhdessä?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rPr>
              <a:t>Digitaalisesti vai alasti?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rPr>
              <a:t>Airbnb,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rPr>
              <a:t>geokätköily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rPr>
              <a:t>, matkaparkki, pakohuoneet…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rPr>
              <a:t>Museobuumi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rPr>
              <a:t>Korona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rPr>
              <a:t>Hiiliviisaus, ilmastonmuutos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fi-FI" sz="2000" b="1" dirty="0">
                <a:solidFill>
                  <a:srgbClr val="FF0000"/>
                </a:solidFill>
                <a:latin typeface="Perpetua" panose="02020502060401020303" pitchFamily="18" charset="0"/>
              </a:rPr>
              <a:t>Haetaan tasavertaisia, aitoja kohtaamisia, muutoskokemuksia, jotain joka koskettaa/liikuttaa/opettaa/auttaa ymmärtämään elämää.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fi-FI" sz="2000" b="1" i="1" dirty="0">
                <a:latin typeface="Perpetua" panose="02020502060401020303" pitchFamily="18" charset="0"/>
              </a:rPr>
              <a:t> Live </a:t>
            </a:r>
            <a:r>
              <a:rPr lang="fi-FI" sz="2000" b="1" i="1" dirty="0" err="1">
                <a:latin typeface="Perpetua" panose="02020502060401020303" pitchFamily="18" charset="0"/>
              </a:rPr>
              <a:t>like</a:t>
            </a:r>
            <a:r>
              <a:rPr lang="fi-FI" sz="2000" b="1" i="1" dirty="0">
                <a:latin typeface="Perpetua" panose="02020502060401020303" pitchFamily="18" charset="0"/>
              </a:rPr>
              <a:t> a </a:t>
            </a:r>
            <a:r>
              <a:rPr lang="fi-FI" sz="2000" b="1" i="1" dirty="0" err="1">
                <a:latin typeface="Perpetua" panose="02020502060401020303" pitchFamily="18" charset="0"/>
              </a:rPr>
              <a:t>local</a:t>
            </a:r>
            <a:r>
              <a:rPr lang="fi-FI" sz="2000" b="1" i="1" dirty="0">
                <a:latin typeface="Perpetua" panose="02020502060401020303" pitchFamily="18" charset="0"/>
              </a:rPr>
              <a:t>, </a:t>
            </a:r>
            <a:r>
              <a:rPr lang="fi-FI" sz="2000" b="1" i="1" dirty="0" err="1">
                <a:latin typeface="Perpetua" panose="02020502060401020303" pitchFamily="18" charset="0"/>
              </a:rPr>
              <a:t>temporary</a:t>
            </a:r>
            <a:r>
              <a:rPr lang="fi-FI" sz="2000" b="1" i="1" dirty="0">
                <a:latin typeface="Perpetua" panose="02020502060401020303" pitchFamily="18" charset="0"/>
              </a:rPr>
              <a:t> </a:t>
            </a:r>
            <a:r>
              <a:rPr lang="fi-FI" sz="2000" b="1" i="1" dirty="0" err="1">
                <a:latin typeface="Perpetua" panose="02020502060401020303" pitchFamily="18" charset="0"/>
              </a:rPr>
              <a:t>local</a:t>
            </a:r>
            <a:endParaRPr lang="fi-FI" sz="2000" b="1" i="1" dirty="0">
              <a:latin typeface="Perpetua" panose="02020502060401020303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fi-FI" sz="2000" b="1" dirty="0">
                <a:latin typeface="Perpetua" panose="02020502060401020303" pitchFamily="18" charset="0"/>
              </a:rPr>
              <a:t> </a:t>
            </a:r>
            <a:r>
              <a:rPr lang="fi-FI" sz="2000" b="1" i="1" dirty="0">
                <a:latin typeface="Perpetua" panose="02020502060401020303" pitchFamily="18" charset="0"/>
              </a:rPr>
              <a:t>Seikkaileva humanisti</a:t>
            </a:r>
            <a:endParaRPr lang="fi-FI" sz="2000" i="1" dirty="0">
              <a:latin typeface="Perpetua" panose="02020502060401020303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85925"/>
            <a:ext cx="3483471" cy="231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03" y="4293096"/>
            <a:ext cx="3411331" cy="24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83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6A7747-045F-4243-83E4-0A89469A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262" y="-2484968"/>
            <a:ext cx="3335338" cy="309241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2220801-5A3D-4EB1-89F6-61E002A4E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21925" r="9050"/>
          <a:stretch/>
        </p:blipFill>
        <p:spPr>
          <a:xfrm>
            <a:off x="0" y="2355502"/>
            <a:ext cx="9144000" cy="4486830"/>
          </a:xfrm>
          <a:prstGeom prst="rect">
            <a:avLst/>
          </a:prstGeom>
        </p:spPr>
      </p:pic>
      <p:pic>
        <p:nvPicPr>
          <p:cNvPr id="4" name="Kuva 3" descr="Muovi pullo muisti on ranta">
            <a:extLst>
              <a:ext uri="{FF2B5EF4-FFF2-40B4-BE49-F238E27FC236}">
                <a16:creationId xmlns:a16="http://schemas.microsoft.com/office/drawing/2014/main" id="{A6078C9F-3C06-4883-9DC7-EF485C0FC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2468793"/>
          </a:xfrm>
          <a:prstGeom prst="rect">
            <a:avLst/>
          </a:prstGeom>
        </p:spPr>
      </p:pic>
      <p:pic>
        <p:nvPicPr>
          <p:cNvPr id="1026" name="Picture 2" descr="Kuvan kuvausta ei ole saatavilla.">
            <a:extLst>
              <a:ext uri="{FF2B5EF4-FFF2-40B4-BE49-F238E27FC236}">
                <a16:creationId xmlns:a16="http://schemas.microsoft.com/office/drawing/2014/main" id="{474CFAB4-12E9-4227-9239-D2786D1E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86" y="0"/>
            <a:ext cx="4311214" cy="246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7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solidFill>
                  <a:schemeClr val="accent1"/>
                </a:solidFill>
                <a:latin typeface="Calibri" panose="020F0502020204030204" pitchFamily="34" charset="0"/>
              </a:rPr>
              <a:t>1. Vireyttä paikallistalouteen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"/>
          </p:nvPr>
        </p:nvSpPr>
        <p:spPr>
          <a:xfrm>
            <a:off x="251519" y="1417638"/>
            <a:ext cx="6048337" cy="53237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i-FI" sz="2800" dirty="0"/>
              <a:t> Ohjelmapalveluita, majoitusta ja ruokailua, kuljetuksia, välinevuokrausta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800" dirty="0"/>
              <a:t>  Yrittäjyyttä, työpaikkoja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800" dirty="0"/>
              <a:t> Tukia, ulkopuolista rahoitusta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800" dirty="0"/>
              <a:t> Uusia palveluja, vanhojen säilymistä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800" dirty="0"/>
              <a:t> Varainhankintaa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800" dirty="0"/>
              <a:t> </a:t>
            </a:r>
            <a:r>
              <a:rPr lang="fi-FI" sz="2800" dirty="0">
                <a:solidFill>
                  <a:srgbClr val="FF0000"/>
                </a:solidFill>
              </a:rPr>
              <a:t>Tuotetaanko yksin vai yhteistyössä/verkostona?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800" dirty="0">
                <a:solidFill>
                  <a:srgbClr val="FF0000"/>
                </a:solidFill>
              </a:rPr>
              <a:t> Jakautuuko hyöty tasaisesti?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800" dirty="0">
                <a:solidFill>
                  <a:srgbClr val="FF0000"/>
                </a:solidFill>
              </a:rPr>
              <a:t> Mikä on paikallisten osuus?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800" dirty="0">
                <a:solidFill>
                  <a:srgbClr val="FF0000"/>
                </a:solidFill>
              </a:rPr>
              <a:t> Ekologinen kestävyys?</a:t>
            </a:r>
          </a:p>
          <a:p>
            <a:pPr>
              <a:buFont typeface="Wingdings" panose="05000000000000000000" pitchFamily="2" charset="2"/>
              <a:buChar char="q"/>
            </a:pPr>
            <a:endParaRPr lang="fi-FI" sz="2800" dirty="0"/>
          </a:p>
        </p:txBody>
      </p:sp>
      <p:pic>
        <p:nvPicPr>
          <p:cNvPr id="9" name="Sisällön paikkamerkki 8" descr="Kuva, joka sisältää kohteen sisä, kakku, seinä, koristeltu&#10;&#10;Kuvaus luotu automaattisesti">
            <a:extLst>
              <a:ext uri="{FF2B5EF4-FFF2-40B4-BE49-F238E27FC236}">
                <a16:creationId xmlns:a16="http://schemas.microsoft.com/office/drawing/2014/main" id="{54314BCB-5D53-4CDA-B9A7-F0C26F96FEE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48339" y="3290099"/>
            <a:ext cx="2844142" cy="3284984"/>
          </a:xfrm>
        </p:spPr>
      </p:pic>
    </p:spTree>
    <p:extLst>
      <p:ext uri="{BB962C8B-B14F-4D97-AF65-F5344CB8AC3E}">
        <p14:creationId xmlns:p14="http://schemas.microsoft.com/office/powerpoint/2010/main" val="88770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C4EA2C-D0BD-4B36-AA2E-2E0584F6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1696802"/>
          </a:xfrm>
        </p:spPr>
        <p:txBody>
          <a:bodyPr/>
          <a:lstStyle/>
          <a:p>
            <a:r>
              <a:rPr lang="fi-FI" sz="4000" dirty="0">
                <a:solidFill>
                  <a:schemeClr val="accent1"/>
                </a:solidFill>
              </a:rPr>
              <a:t>2. Vetovoimaa, pitovoimaa, lumovoimaa, identiteettiä, imagoa, yhteisöllisyyttä…</a:t>
            </a:r>
          </a:p>
        </p:txBody>
      </p:sp>
      <p:pic>
        <p:nvPicPr>
          <p:cNvPr id="1026" name="Picture 2" descr="Kuvan kuvausta ei ole saatavilla.">
            <a:extLst>
              <a:ext uri="{FF2B5EF4-FFF2-40B4-BE49-F238E27FC236}">
                <a16:creationId xmlns:a16="http://schemas.microsoft.com/office/drawing/2014/main" id="{A29EBA52-CC43-493D-B41A-489E9C717F8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60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09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irallinen">
  <a:themeElements>
    <a:clrScheme name="Erkkeri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irallinen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rallinen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catur">
  <a:themeElements>
    <a:clrScheme name="Kovakantinen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2531</TotalTime>
  <Words>314</Words>
  <Application>Microsoft Office PowerPoint</Application>
  <PresentationFormat>Näytössä katseltava diaesitys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23" baseType="lpstr">
      <vt:lpstr>Arial</vt:lpstr>
      <vt:lpstr>Bodoni MT Condensed</vt:lpstr>
      <vt:lpstr>Calibri</vt:lpstr>
      <vt:lpstr>Courier New</vt:lpstr>
      <vt:lpstr>Franklin Gothic Book</vt:lpstr>
      <vt:lpstr>Perpetua</vt:lpstr>
      <vt:lpstr>Times New Roman</vt:lpstr>
      <vt:lpstr>Wingdings</vt:lpstr>
      <vt:lpstr>Wingdings 2</vt:lpstr>
      <vt:lpstr>Virallinen</vt:lpstr>
      <vt:lpstr>Decatur</vt:lpstr>
      <vt:lpstr>Retki kylään tekee hyvää! -webinaari</vt:lpstr>
      <vt:lpstr>Lempiaiheissa liikutaan…</vt:lpstr>
      <vt:lpstr>Kenen hyvinvoinnista puhutaan? Retkeilijän vai yhteisön?</vt:lpstr>
      <vt:lpstr>Retkeilijä voi hyvin</vt:lpstr>
      <vt:lpstr>Entä yhteisö?</vt:lpstr>
      <vt:lpstr>Miksi joku ylipäätään lähtee retkelle kylään?</vt:lpstr>
      <vt:lpstr>PowerPoint-esitys</vt:lpstr>
      <vt:lpstr>1. Vireyttä paikallistalouteen</vt:lpstr>
      <vt:lpstr>2. Vetovoimaa, pitovoimaa, lumovoimaa, identiteettiä, imagoa, yhteisöllisyyttä…</vt:lpstr>
      <vt:lpstr>Mistä on kyse?</vt:lpstr>
      <vt:lpstr>Retki tekee kylälläkin hyvää,  kunhan…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Kylätoimintapassi – koulutusta kylille- hanke/Kylätoiminnan kiertokoulu</dc:title>
  <dc:creator>tauno linkoranta</dc:creator>
  <cp:lastModifiedBy>Tauno Linkoranta</cp:lastModifiedBy>
  <cp:revision>169</cp:revision>
  <cp:lastPrinted>2019-05-06T06:47:35Z</cp:lastPrinted>
  <dcterms:created xsi:type="dcterms:W3CDTF">2006-09-22T09:53:56Z</dcterms:created>
  <dcterms:modified xsi:type="dcterms:W3CDTF">2022-01-27T09:24:28Z</dcterms:modified>
</cp:coreProperties>
</file>